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81" r:id="rId6"/>
    <p:sldId id="276" r:id="rId7"/>
    <p:sldId id="280" r:id="rId8"/>
    <p:sldId id="264" r:id="rId9"/>
    <p:sldId id="270" r:id="rId10"/>
    <p:sldId id="279" r:id="rId11"/>
    <p:sldId id="260" r:id="rId12"/>
    <p:sldId id="272" r:id="rId13"/>
    <p:sldId id="274" r:id="rId14"/>
    <p:sldId id="275" r:id="rId15"/>
    <p:sldId id="278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3C0696-9529-4A5C-8919-06037FDFC8DE}" v="312" dt="2020-06-24T20:37:49.7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Estilo Mé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Estilo Claro 2 - Ênfas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799B23B-EC83-4686-B30A-512413B5E67A}" styleName="Estilo Claro 3 - Ênfas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2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EUS FERREIRA ALVES SAY" userId="S::matheus.say@fatec.sp.gov.br::ebf0f554-0cc8-4d34-a861-aaa6428fdb08" providerId="AD" clId="Web-{3D5F3DA7-0100-461A-9C7A-EF7CAD313D81}"/>
    <pc:docChg chg="modSld">
      <pc:chgData name="MATHEUS FERREIRA ALVES SAY" userId="S::matheus.say@fatec.sp.gov.br::ebf0f554-0cc8-4d34-a861-aaa6428fdb08" providerId="AD" clId="Web-{3D5F3DA7-0100-461A-9C7A-EF7CAD313D81}" dt="2020-06-18T17:20:30.735" v="167" actId="1076"/>
      <pc:docMkLst>
        <pc:docMk/>
      </pc:docMkLst>
      <pc:sldChg chg="addSp delSp modSp">
        <pc:chgData name="MATHEUS FERREIRA ALVES SAY" userId="S::matheus.say@fatec.sp.gov.br::ebf0f554-0cc8-4d34-a861-aaa6428fdb08" providerId="AD" clId="Web-{3D5F3DA7-0100-461A-9C7A-EF7CAD313D81}" dt="2020-06-18T17:20:30.735" v="167" actId="1076"/>
        <pc:sldMkLst>
          <pc:docMk/>
          <pc:sldMk cId="1167124989" sldId="256"/>
        </pc:sldMkLst>
        <pc:spChg chg="del mod">
          <ac:chgData name="MATHEUS FERREIRA ALVES SAY" userId="S::matheus.say@fatec.sp.gov.br::ebf0f554-0cc8-4d34-a861-aaa6428fdb08" providerId="AD" clId="Web-{3D5F3DA7-0100-461A-9C7A-EF7CAD313D81}" dt="2020-06-18T17:18:53.511" v="143"/>
          <ac:spMkLst>
            <pc:docMk/>
            <pc:sldMk cId="1167124989" sldId="256"/>
            <ac:spMk id="6" creationId="{B54FE65F-5ECB-44D7-B69E-C01D5C1D279B}"/>
          </ac:spMkLst>
        </pc:spChg>
        <pc:spChg chg="add mod">
          <ac:chgData name="MATHEUS FERREIRA ALVES SAY" userId="S::matheus.say@fatec.sp.gov.br::ebf0f554-0cc8-4d34-a861-aaa6428fdb08" providerId="AD" clId="Web-{3D5F3DA7-0100-461A-9C7A-EF7CAD313D81}" dt="2020-06-18T17:20:30.735" v="167" actId="1076"/>
          <ac:spMkLst>
            <pc:docMk/>
            <pc:sldMk cId="1167124989" sldId="256"/>
            <ac:spMk id="10" creationId="{706130A7-E823-409C-9B35-546A2DE30AAB}"/>
          </ac:spMkLst>
        </pc:spChg>
        <pc:spChg chg="add del">
          <ac:chgData name="MATHEUS FERREIRA ALVES SAY" userId="S::matheus.say@fatec.sp.gov.br::ebf0f554-0cc8-4d34-a861-aaa6428fdb08" providerId="AD" clId="Web-{3D5F3DA7-0100-461A-9C7A-EF7CAD313D81}" dt="2020-06-18T17:20:09.843" v="164"/>
          <ac:spMkLst>
            <pc:docMk/>
            <pc:sldMk cId="1167124989" sldId="256"/>
            <ac:spMk id="11" creationId="{B35C7AEA-8B8D-4BA9-BE96-06E04FA90547}"/>
          </ac:spMkLst>
        </pc:spChg>
        <pc:graphicFrameChg chg="mod modGraphic">
          <ac:chgData name="MATHEUS FERREIRA ALVES SAY" userId="S::matheus.say@fatec.sp.gov.br::ebf0f554-0cc8-4d34-a861-aaa6428fdb08" providerId="AD" clId="Web-{3D5F3DA7-0100-461A-9C7A-EF7CAD313D81}" dt="2020-06-18T17:08:53.999" v="96"/>
          <ac:graphicFrameMkLst>
            <pc:docMk/>
            <pc:sldMk cId="1167124989" sldId="256"/>
            <ac:graphicFrameMk id="3" creationId="{CBE2AC00-9283-4DED-82DE-D3CB26DB7F45}"/>
          </ac:graphicFrameMkLst>
        </pc:graphicFrameChg>
        <pc:graphicFrameChg chg="add mod modGraphic">
          <ac:chgData name="MATHEUS FERREIRA ALVES SAY" userId="S::matheus.say@fatec.sp.gov.br::ebf0f554-0cc8-4d34-a861-aaa6428fdb08" providerId="AD" clId="Web-{3D5F3DA7-0100-461A-9C7A-EF7CAD313D81}" dt="2020-06-18T17:20:15.469" v="166"/>
          <ac:graphicFrameMkLst>
            <pc:docMk/>
            <pc:sldMk cId="1167124989" sldId="256"/>
            <ac:graphicFrameMk id="7" creationId="{4DE24D7D-84FC-4FB8-AD85-DD5DC7D02E50}"/>
          </ac:graphicFrameMkLst>
        </pc:graphicFrameChg>
      </pc:sldChg>
      <pc:sldChg chg="modSp">
        <pc:chgData name="MATHEUS FERREIRA ALVES SAY" userId="S::matheus.say@fatec.sp.gov.br::ebf0f554-0cc8-4d34-a861-aaa6428fdb08" providerId="AD" clId="Web-{3D5F3DA7-0100-461A-9C7A-EF7CAD313D81}" dt="2020-06-18T16:44:32.127" v="1" actId="1076"/>
        <pc:sldMkLst>
          <pc:docMk/>
          <pc:sldMk cId="1895551116" sldId="259"/>
        </pc:sldMkLst>
        <pc:picChg chg="mod">
          <ac:chgData name="MATHEUS FERREIRA ALVES SAY" userId="S::matheus.say@fatec.sp.gov.br::ebf0f554-0cc8-4d34-a861-aaa6428fdb08" providerId="AD" clId="Web-{3D5F3DA7-0100-461A-9C7A-EF7CAD313D81}" dt="2020-06-18T16:44:32.127" v="1" actId="1076"/>
          <ac:picMkLst>
            <pc:docMk/>
            <pc:sldMk cId="1895551116" sldId="259"/>
            <ac:picMk id="6" creationId="{C10DB1C1-2271-408C-A61B-00A1BDBADC66}"/>
          </ac:picMkLst>
        </pc:picChg>
      </pc:sldChg>
    </pc:docChg>
  </pc:docChgLst>
  <pc:docChgLst>
    <pc:chgData name="MATHEUS FERREIRA ALVES SAY" userId="S::matheus.say@fatec.sp.gov.br::ebf0f554-0cc8-4d34-a861-aaa6428fdb08" providerId="AD" clId="Web-{83484F4D-01F8-4366-9263-4E1EBC466987}"/>
    <pc:docChg chg="addSld modSld sldOrd">
      <pc:chgData name="MATHEUS FERREIRA ALVES SAY" userId="S::matheus.say@fatec.sp.gov.br::ebf0f554-0cc8-4d34-a861-aaa6428fdb08" providerId="AD" clId="Web-{83484F4D-01F8-4366-9263-4E1EBC466987}" dt="2020-06-17T18:07:11.286" v="431"/>
      <pc:docMkLst>
        <pc:docMk/>
      </pc:docMkLst>
      <pc:sldChg chg="addSp modSp">
        <pc:chgData name="MATHEUS FERREIRA ALVES SAY" userId="S::matheus.say@fatec.sp.gov.br::ebf0f554-0cc8-4d34-a861-aaa6428fdb08" providerId="AD" clId="Web-{83484F4D-01F8-4366-9263-4E1EBC466987}" dt="2020-06-17T17:37:13.718" v="153" actId="1076"/>
        <pc:sldMkLst>
          <pc:docMk/>
          <pc:sldMk cId="1895551116" sldId="259"/>
        </pc:sldMkLst>
        <pc:spChg chg="mod">
          <ac:chgData name="MATHEUS FERREIRA ALVES SAY" userId="S::matheus.say@fatec.sp.gov.br::ebf0f554-0cc8-4d34-a861-aaa6428fdb08" providerId="AD" clId="Web-{83484F4D-01F8-4366-9263-4E1EBC466987}" dt="2020-06-17T17:37:13.718" v="153" actId="1076"/>
          <ac:spMkLst>
            <pc:docMk/>
            <pc:sldMk cId="1895551116" sldId="259"/>
            <ac:spMk id="2" creationId="{2488C051-6212-4F0E-8C1F-C38CFF2FF2F1}"/>
          </ac:spMkLst>
        </pc:spChg>
        <pc:spChg chg="mod">
          <ac:chgData name="MATHEUS FERREIRA ALVES SAY" userId="S::matheus.say@fatec.sp.gov.br::ebf0f554-0cc8-4d34-a861-aaa6428fdb08" providerId="AD" clId="Web-{83484F4D-01F8-4366-9263-4E1EBC466987}" dt="2020-06-17T17:37:10.421" v="152" actId="1076"/>
          <ac:spMkLst>
            <pc:docMk/>
            <pc:sldMk cId="1895551116" sldId="259"/>
            <ac:spMk id="3" creationId="{398BEB2B-A031-4D39-9C53-57F14E720178}"/>
          </ac:spMkLst>
        </pc:spChg>
        <pc:spChg chg="add mod">
          <ac:chgData name="MATHEUS FERREIRA ALVES SAY" userId="S::matheus.say@fatec.sp.gov.br::ebf0f554-0cc8-4d34-a861-aaa6428fdb08" providerId="AD" clId="Web-{83484F4D-01F8-4366-9263-4E1EBC466987}" dt="2020-06-17T17:09:46.079" v="4" actId="14100"/>
          <ac:spMkLst>
            <pc:docMk/>
            <pc:sldMk cId="1895551116" sldId="259"/>
            <ac:spMk id="4" creationId="{6988FA04-4D2C-48CA-A224-64610FA39A49}"/>
          </ac:spMkLst>
        </pc:spChg>
        <pc:graphicFrameChg chg="mod modGraphic">
          <ac:chgData name="MATHEUS FERREIRA ALVES SAY" userId="S::matheus.say@fatec.sp.gov.br::ebf0f554-0cc8-4d34-a861-aaa6428fdb08" providerId="AD" clId="Web-{83484F4D-01F8-4366-9263-4E1EBC466987}" dt="2020-06-17T17:37:04.405" v="151" actId="1076"/>
          <ac:graphicFrameMkLst>
            <pc:docMk/>
            <pc:sldMk cId="1895551116" sldId="259"/>
            <ac:graphicFrameMk id="7" creationId="{9EF43132-C454-4D22-9C11-15E64B42847C}"/>
          </ac:graphicFrameMkLst>
        </pc:graphicFrameChg>
      </pc:sldChg>
      <pc:sldChg chg="modSp">
        <pc:chgData name="MATHEUS FERREIRA ALVES SAY" userId="S::matheus.say@fatec.sp.gov.br::ebf0f554-0cc8-4d34-a861-aaa6428fdb08" providerId="AD" clId="Web-{83484F4D-01F8-4366-9263-4E1EBC466987}" dt="2020-06-17T17:45:41.445" v="290" actId="1076"/>
        <pc:sldMkLst>
          <pc:docMk/>
          <pc:sldMk cId="439165170" sldId="260"/>
        </pc:sldMkLst>
        <pc:spChg chg="mod">
          <ac:chgData name="MATHEUS FERREIRA ALVES SAY" userId="S::matheus.say@fatec.sp.gov.br::ebf0f554-0cc8-4d34-a861-aaa6428fdb08" providerId="AD" clId="Web-{83484F4D-01F8-4366-9263-4E1EBC466987}" dt="2020-06-17T17:45:41.445" v="290" actId="1076"/>
          <ac:spMkLst>
            <pc:docMk/>
            <pc:sldMk cId="439165170" sldId="260"/>
            <ac:spMk id="2" creationId="{2488C051-6212-4F0E-8C1F-C38CFF2FF2F1}"/>
          </ac:spMkLst>
        </pc:spChg>
      </pc:sldChg>
      <pc:sldChg chg="addSp delSp modSp">
        <pc:chgData name="MATHEUS FERREIRA ALVES SAY" userId="S::matheus.say@fatec.sp.gov.br::ebf0f554-0cc8-4d34-a861-aaa6428fdb08" providerId="AD" clId="Web-{83484F4D-01F8-4366-9263-4E1EBC466987}" dt="2020-06-17T17:34:55.446" v="134" actId="1076"/>
        <pc:sldMkLst>
          <pc:docMk/>
          <pc:sldMk cId="885414664" sldId="262"/>
        </pc:sldMkLst>
        <pc:spChg chg="add mod">
          <ac:chgData name="MATHEUS FERREIRA ALVES SAY" userId="S::matheus.say@fatec.sp.gov.br::ebf0f554-0cc8-4d34-a861-aaa6428fdb08" providerId="AD" clId="Web-{83484F4D-01F8-4366-9263-4E1EBC466987}" dt="2020-06-17T17:34:51.602" v="133" actId="1076"/>
          <ac:spMkLst>
            <pc:docMk/>
            <pc:sldMk cId="885414664" sldId="262"/>
            <ac:spMk id="3" creationId="{925B485C-D47A-4EC0-8BD8-9348B4189A43}"/>
          </ac:spMkLst>
        </pc:spChg>
        <pc:spChg chg="add mod">
          <ac:chgData name="MATHEUS FERREIRA ALVES SAY" userId="S::matheus.say@fatec.sp.gov.br::ebf0f554-0cc8-4d34-a861-aaa6428fdb08" providerId="AD" clId="Web-{83484F4D-01F8-4366-9263-4E1EBC466987}" dt="2020-06-17T17:34:55.446" v="134" actId="1076"/>
          <ac:spMkLst>
            <pc:docMk/>
            <pc:sldMk cId="885414664" sldId="262"/>
            <ac:spMk id="6" creationId="{13CAB39E-9E08-4447-AB20-4624FD5C23AD}"/>
          </ac:spMkLst>
        </pc:spChg>
        <pc:picChg chg="mod">
          <ac:chgData name="MATHEUS FERREIRA ALVES SAY" userId="S::matheus.say@fatec.sp.gov.br::ebf0f554-0cc8-4d34-a861-aaa6428fdb08" providerId="AD" clId="Web-{83484F4D-01F8-4366-9263-4E1EBC466987}" dt="2020-06-17T17:26:15.360" v="78" actId="14100"/>
          <ac:picMkLst>
            <pc:docMk/>
            <pc:sldMk cId="885414664" sldId="262"/>
            <ac:picMk id="2" creationId="{F73B038A-F8E8-644B-B466-4FE6E59FFBD3}"/>
          </ac:picMkLst>
        </pc:picChg>
        <pc:picChg chg="mod">
          <ac:chgData name="MATHEUS FERREIRA ALVES SAY" userId="S::matheus.say@fatec.sp.gov.br::ebf0f554-0cc8-4d34-a861-aaa6428fdb08" providerId="AD" clId="Web-{83484F4D-01F8-4366-9263-4E1EBC466987}" dt="2020-06-17T17:26:18.703" v="79" actId="14100"/>
          <ac:picMkLst>
            <pc:docMk/>
            <pc:sldMk cId="885414664" sldId="262"/>
            <ac:picMk id="4" creationId="{737067D9-B58E-234A-98A5-D13317D3A46F}"/>
          </ac:picMkLst>
        </pc:picChg>
        <pc:picChg chg="del mod">
          <ac:chgData name="MATHEUS FERREIRA ALVES SAY" userId="S::matheus.say@fatec.sp.gov.br::ebf0f554-0cc8-4d34-a861-aaa6428fdb08" providerId="AD" clId="Web-{83484F4D-01F8-4366-9263-4E1EBC466987}" dt="2020-06-17T17:12:44.025" v="20"/>
          <ac:picMkLst>
            <pc:docMk/>
            <pc:sldMk cId="885414664" sldId="262"/>
            <ac:picMk id="5" creationId="{3F90D5AC-83C8-4EA0-BBFB-53167B1527C4}"/>
          </ac:picMkLst>
        </pc:picChg>
      </pc:sldChg>
      <pc:sldChg chg="addSp modSp">
        <pc:chgData name="MATHEUS FERREIRA ALVES SAY" userId="S::matheus.say@fatec.sp.gov.br::ebf0f554-0cc8-4d34-a861-aaa6428fdb08" providerId="AD" clId="Web-{83484F4D-01F8-4366-9263-4E1EBC466987}" dt="2020-06-17T17:25:07.638" v="77" actId="1076"/>
        <pc:sldMkLst>
          <pc:docMk/>
          <pc:sldMk cId="4230568528" sldId="264"/>
        </pc:sldMkLst>
        <pc:spChg chg="add mod">
          <ac:chgData name="MATHEUS FERREIRA ALVES SAY" userId="S::matheus.say@fatec.sp.gov.br::ebf0f554-0cc8-4d34-a861-aaa6428fdb08" providerId="AD" clId="Web-{83484F4D-01F8-4366-9263-4E1EBC466987}" dt="2020-06-17T17:25:07.638" v="77" actId="1076"/>
          <ac:spMkLst>
            <pc:docMk/>
            <pc:sldMk cId="4230568528" sldId="264"/>
            <ac:spMk id="2" creationId="{9D9CB7C8-81A7-4290-A4E4-AD22B7312F4B}"/>
          </ac:spMkLst>
        </pc:spChg>
        <pc:picChg chg="mod">
          <ac:chgData name="MATHEUS FERREIRA ALVES SAY" userId="S::matheus.say@fatec.sp.gov.br::ebf0f554-0cc8-4d34-a861-aaa6428fdb08" providerId="AD" clId="Web-{83484F4D-01F8-4366-9263-4E1EBC466987}" dt="2020-06-17T17:13:41.809" v="23" actId="14100"/>
          <ac:picMkLst>
            <pc:docMk/>
            <pc:sldMk cId="4230568528" sldId="264"/>
            <ac:picMk id="4" creationId="{7507E8B1-3317-574A-BCD6-C3166FB38A55}"/>
          </ac:picMkLst>
        </pc:picChg>
        <pc:picChg chg="mod">
          <ac:chgData name="MATHEUS FERREIRA ALVES SAY" userId="S::matheus.say@fatec.sp.gov.br::ebf0f554-0cc8-4d34-a861-aaa6428fdb08" providerId="AD" clId="Web-{83484F4D-01F8-4366-9263-4E1EBC466987}" dt="2020-06-17T17:13:29.527" v="21" actId="14100"/>
          <ac:picMkLst>
            <pc:docMk/>
            <pc:sldMk cId="4230568528" sldId="264"/>
            <ac:picMk id="6" creationId="{41F92955-F164-324E-92EF-83501EE0DD32}"/>
          </ac:picMkLst>
        </pc:picChg>
        <pc:picChg chg="mod">
          <ac:chgData name="MATHEUS FERREIRA ALVES SAY" userId="S::matheus.say@fatec.sp.gov.br::ebf0f554-0cc8-4d34-a861-aaa6428fdb08" providerId="AD" clId="Web-{83484F4D-01F8-4366-9263-4E1EBC466987}" dt="2020-06-17T17:13:35.465" v="22" actId="14100"/>
          <ac:picMkLst>
            <pc:docMk/>
            <pc:sldMk cId="4230568528" sldId="264"/>
            <ac:picMk id="8" creationId="{15BA3D7B-C101-F646-BDD2-3419FC18C89F}"/>
          </ac:picMkLst>
        </pc:picChg>
      </pc:sldChg>
      <pc:sldChg chg="addSp modSp ord">
        <pc:chgData name="MATHEUS FERREIRA ALVES SAY" userId="S::matheus.say@fatec.sp.gov.br::ebf0f554-0cc8-4d34-a861-aaa6428fdb08" providerId="AD" clId="Web-{83484F4D-01F8-4366-9263-4E1EBC466987}" dt="2020-06-17T17:44:49.099" v="279" actId="1076"/>
        <pc:sldMkLst>
          <pc:docMk/>
          <pc:sldMk cId="2732021715" sldId="270"/>
        </pc:sldMkLst>
        <pc:spChg chg="add mod">
          <ac:chgData name="MATHEUS FERREIRA ALVES SAY" userId="S::matheus.say@fatec.sp.gov.br::ebf0f554-0cc8-4d34-a861-aaa6428fdb08" providerId="AD" clId="Web-{83484F4D-01F8-4366-9263-4E1EBC466987}" dt="2020-06-17T17:44:49.099" v="279" actId="1076"/>
          <ac:spMkLst>
            <pc:docMk/>
            <pc:sldMk cId="2732021715" sldId="270"/>
            <ac:spMk id="2" creationId="{5D69E27E-6F4D-490A-9DF8-E7C9FF3F162A}"/>
          </ac:spMkLst>
        </pc:spChg>
        <pc:picChg chg="mod">
          <ac:chgData name="MATHEUS FERREIRA ALVES SAY" userId="S::matheus.say@fatec.sp.gov.br::ebf0f554-0cc8-4d34-a861-aaa6428fdb08" providerId="AD" clId="Web-{83484F4D-01F8-4366-9263-4E1EBC466987}" dt="2020-06-17T17:44:38.145" v="275" actId="1076"/>
          <ac:picMkLst>
            <pc:docMk/>
            <pc:sldMk cId="2732021715" sldId="270"/>
            <ac:picMk id="4" creationId="{790F423B-FFE9-824E-B325-CB83DA66171F}"/>
          </ac:picMkLst>
        </pc:picChg>
      </pc:sldChg>
      <pc:sldChg chg="modSp new">
        <pc:chgData name="MATHEUS FERREIRA ALVES SAY" userId="S::matheus.say@fatec.sp.gov.br::ebf0f554-0cc8-4d34-a861-aaa6428fdb08" providerId="AD" clId="Web-{83484F4D-01F8-4366-9263-4E1EBC466987}" dt="2020-06-17T17:45:28.569" v="288" actId="20577"/>
        <pc:sldMkLst>
          <pc:docMk/>
          <pc:sldMk cId="3794169284" sldId="271"/>
        </pc:sldMkLst>
        <pc:spChg chg="mod">
          <ac:chgData name="MATHEUS FERREIRA ALVES SAY" userId="S::matheus.say@fatec.sp.gov.br::ebf0f554-0cc8-4d34-a861-aaa6428fdb08" providerId="AD" clId="Web-{83484F4D-01F8-4366-9263-4E1EBC466987}" dt="2020-06-17T17:45:28.569" v="288" actId="20577"/>
          <ac:spMkLst>
            <pc:docMk/>
            <pc:sldMk cId="3794169284" sldId="271"/>
            <ac:spMk id="2" creationId="{4FD79CC0-ED8D-4AC9-92B1-E2F9E276C26F}"/>
          </ac:spMkLst>
        </pc:spChg>
      </pc:sldChg>
      <pc:sldChg chg="addSp delSp modSp new">
        <pc:chgData name="MATHEUS FERREIRA ALVES SAY" userId="S::matheus.say@fatec.sp.gov.br::ebf0f554-0cc8-4d34-a861-aaa6428fdb08" providerId="AD" clId="Web-{83484F4D-01F8-4366-9263-4E1EBC466987}" dt="2020-06-17T18:07:11.286" v="431"/>
        <pc:sldMkLst>
          <pc:docMk/>
          <pc:sldMk cId="1657899047" sldId="272"/>
        </pc:sldMkLst>
        <pc:spChg chg="mod">
          <ac:chgData name="MATHEUS FERREIRA ALVES SAY" userId="S::matheus.say@fatec.sp.gov.br::ebf0f554-0cc8-4d34-a861-aaa6428fdb08" providerId="AD" clId="Web-{83484F4D-01F8-4366-9263-4E1EBC466987}" dt="2020-06-17T17:55:15.925" v="337" actId="20577"/>
          <ac:spMkLst>
            <pc:docMk/>
            <pc:sldMk cId="1657899047" sldId="272"/>
            <ac:spMk id="2" creationId="{C3DDC09F-5792-46A9-B7E7-2A6A70E7D1CB}"/>
          </ac:spMkLst>
        </pc:spChg>
        <pc:spChg chg="del">
          <ac:chgData name="MATHEUS FERREIRA ALVES SAY" userId="S::matheus.say@fatec.sp.gov.br::ebf0f554-0cc8-4d34-a861-aaa6428fdb08" providerId="AD" clId="Web-{83484F4D-01F8-4366-9263-4E1EBC466987}" dt="2020-06-17T17:55:40.004" v="339"/>
          <ac:spMkLst>
            <pc:docMk/>
            <pc:sldMk cId="1657899047" sldId="272"/>
            <ac:spMk id="3" creationId="{5985BF0D-EFD4-44F4-9E9E-E31CE0205540}"/>
          </ac:spMkLst>
        </pc:spChg>
        <pc:graphicFrameChg chg="add mod ord modGraphic">
          <ac:chgData name="MATHEUS FERREIRA ALVES SAY" userId="S::matheus.say@fatec.sp.gov.br::ebf0f554-0cc8-4d34-a861-aaa6428fdb08" providerId="AD" clId="Web-{83484F4D-01F8-4366-9263-4E1EBC466987}" dt="2020-06-17T18:07:11.286" v="431"/>
          <ac:graphicFrameMkLst>
            <pc:docMk/>
            <pc:sldMk cId="1657899047" sldId="272"/>
            <ac:graphicFrameMk id="4" creationId="{AA904CFA-13D3-4883-8230-5D832D1679EC}"/>
          </ac:graphicFrameMkLst>
        </pc:graphicFrameChg>
      </pc:sldChg>
    </pc:docChg>
  </pc:docChgLst>
  <pc:docChgLst>
    <pc:chgData name="MATHEUS FERREIRA ALVES SAY" userId="S::matheus.say@fatec.sp.gov.br::ebf0f554-0cc8-4d34-a861-aaa6428fdb08" providerId="AD" clId="Web-{F9830412-2B89-454F-BB95-045E1A78A765}"/>
    <pc:docChg chg="modSld">
      <pc:chgData name="MATHEUS FERREIRA ALVES SAY" userId="S::matheus.say@fatec.sp.gov.br::ebf0f554-0cc8-4d34-a861-aaa6428fdb08" providerId="AD" clId="Web-{F9830412-2B89-454F-BB95-045E1A78A765}" dt="2020-06-22T18:58:06.831" v="286"/>
      <pc:docMkLst>
        <pc:docMk/>
      </pc:docMkLst>
      <pc:sldChg chg="modSp">
        <pc:chgData name="MATHEUS FERREIRA ALVES SAY" userId="S::matheus.say@fatec.sp.gov.br::ebf0f554-0cc8-4d34-a861-aaa6428fdb08" providerId="AD" clId="Web-{F9830412-2B89-454F-BB95-045E1A78A765}" dt="2020-06-22T18:58:06.831" v="286"/>
        <pc:sldMkLst>
          <pc:docMk/>
          <pc:sldMk cId="3688911947" sldId="275"/>
        </pc:sldMkLst>
        <pc:graphicFrameChg chg="modGraphic">
          <ac:chgData name="MATHEUS FERREIRA ALVES SAY" userId="S::matheus.say@fatec.sp.gov.br::ebf0f554-0cc8-4d34-a861-aaa6428fdb08" providerId="AD" clId="Web-{F9830412-2B89-454F-BB95-045E1A78A765}" dt="2020-06-22T18:57:30.565" v="283"/>
          <ac:graphicFrameMkLst>
            <pc:docMk/>
            <pc:sldMk cId="3688911947" sldId="275"/>
            <ac:graphicFrameMk id="2" creationId="{5F0021F0-24D4-4A48-A46F-A956E3E982FA}"/>
          </ac:graphicFrameMkLst>
        </pc:graphicFrameChg>
        <pc:graphicFrameChg chg="mod modGraphic">
          <ac:chgData name="MATHEUS FERREIRA ALVES SAY" userId="S::matheus.say@fatec.sp.gov.br::ebf0f554-0cc8-4d34-a861-aaa6428fdb08" providerId="AD" clId="Web-{F9830412-2B89-454F-BB95-045E1A78A765}" dt="2020-06-22T18:58:06.831" v="286"/>
          <ac:graphicFrameMkLst>
            <pc:docMk/>
            <pc:sldMk cId="3688911947" sldId="275"/>
            <ac:graphicFrameMk id="4" creationId="{C1880696-574E-4D3E-B0AD-1A244039F3AC}"/>
          </ac:graphicFrameMkLst>
        </pc:graphicFrameChg>
      </pc:sldChg>
    </pc:docChg>
  </pc:docChgLst>
  <pc:docChgLst>
    <pc:chgData name="HERCULANO REIS DE AVILA" userId="S::herculano.avila@fatec.sp.gov.br::98991cf4-69ba-41a3-a5b6-20530e2dd0e0" providerId="AD" clId="Web-{E9F42772-8CAD-4EC4-84F5-CA254A852AAF}"/>
    <pc:docChg chg="modSld">
      <pc:chgData name="HERCULANO REIS DE AVILA" userId="S::herculano.avila@fatec.sp.gov.br::98991cf4-69ba-41a3-a5b6-20530e2dd0e0" providerId="AD" clId="Web-{E9F42772-8CAD-4EC4-84F5-CA254A852AAF}" dt="2020-06-22T20:43:18.556" v="9" actId="1076"/>
      <pc:docMkLst>
        <pc:docMk/>
      </pc:docMkLst>
      <pc:sldChg chg="modSp">
        <pc:chgData name="HERCULANO REIS DE AVILA" userId="S::herculano.avila@fatec.sp.gov.br::98991cf4-69ba-41a3-a5b6-20530e2dd0e0" providerId="AD" clId="Web-{E9F42772-8CAD-4EC4-84F5-CA254A852AAF}" dt="2020-06-22T20:43:18.556" v="9" actId="1076"/>
        <pc:sldMkLst>
          <pc:docMk/>
          <pc:sldMk cId="3872522578" sldId="277"/>
        </pc:sldMkLst>
        <pc:picChg chg="mod">
          <ac:chgData name="HERCULANO REIS DE AVILA" userId="S::herculano.avila@fatec.sp.gov.br::98991cf4-69ba-41a3-a5b6-20530e2dd0e0" providerId="AD" clId="Web-{E9F42772-8CAD-4EC4-84F5-CA254A852AAF}" dt="2020-06-22T20:43:10.853" v="8" actId="14100"/>
          <ac:picMkLst>
            <pc:docMk/>
            <pc:sldMk cId="3872522578" sldId="277"/>
            <ac:picMk id="4" creationId="{50815118-DC66-4635-9C22-0979FC084102}"/>
          </ac:picMkLst>
        </pc:picChg>
        <pc:picChg chg="mod">
          <ac:chgData name="HERCULANO REIS DE AVILA" userId="S::herculano.avila@fatec.sp.gov.br::98991cf4-69ba-41a3-a5b6-20530e2dd0e0" providerId="AD" clId="Web-{E9F42772-8CAD-4EC4-84F5-CA254A852AAF}" dt="2020-06-22T20:43:18.556" v="9" actId="1076"/>
          <ac:picMkLst>
            <pc:docMk/>
            <pc:sldMk cId="3872522578" sldId="277"/>
            <ac:picMk id="5" creationId="{C237FD9D-2F5B-8743-8A91-685E4C572466}"/>
          </ac:picMkLst>
        </pc:picChg>
      </pc:sldChg>
    </pc:docChg>
  </pc:docChgLst>
  <pc:docChgLst>
    <pc:chgData name="MATHEUS FERREIRA ALVES SAY" userId="ebf0f554-0cc8-4d34-a861-aaa6428fdb08" providerId="ADAL" clId="{A39811B2-398A-8740-B445-3C7EF6BBE41B}"/>
    <pc:docChg chg="custSel addSld delSld modSld">
      <pc:chgData name="MATHEUS FERREIRA ALVES SAY" userId="ebf0f554-0cc8-4d34-a861-aaa6428fdb08" providerId="ADAL" clId="{A39811B2-398A-8740-B445-3C7EF6BBE41B}" dt="2020-06-23T20:16:38.417" v="138" actId="1076"/>
      <pc:docMkLst>
        <pc:docMk/>
      </pc:docMkLst>
      <pc:sldChg chg="addSp">
        <pc:chgData name="MATHEUS FERREIRA ALVES SAY" userId="ebf0f554-0cc8-4d34-a861-aaa6428fdb08" providerId="ADAL" clId="{A39811B2-398A-8740-B445-3C7EF6BBE41B}" dt="2020-06-21T15:38:13.381" v="129" actId="931"/>
        <pc:sldMkLst>
          <pc:docMk/>
          <pc:sldMk cId="1895551116" sldId="259"/>
        </pc:sldMkLst>
        <pc:picChg chg="add">
          <ac:chgData name="MATHEUS FERREIRA ALVES SAY" userId="ebf0f554-0cc8-4d34-a861-aaa6428fdb08" providerId="ADAL" clId="{A39811B2-398A-8740-B445-3C7EF6BBE41B}" dt="2020-06-21T15:38:13.381" v="129" actId="931"/>
          <ac:picMkLst>
            <pc:docMk/>
            <pc:sldMk cId="1895551116" sldId="259"/>
            <ac:picMk id="4" creationId="{A5E9BB7B-D0BA-7745-8BC5-FE68FC84E03C}"/>
          </ac:picMkLst>
        </pc:picChg>
      </pc:sldChg>
      <pc:sldChg chg="addSp delSp modSp mod modClrScheme chgLayout">
        <pc:chgData name="MATHEUS FERREIRA ALVES SAY" userId="ebf0f554-0cc8-4d34-a861-aaa6428fdb08" providerId="ADAL" clId="{A39811B2-398A-8740-B445-3C7EF6BBE41B}" dt="2020-06-09T23:27:03.984" v="3" actId="478"/>
        <pc:sldMkLst>
          <pc:docMk/>
          <pc:sldMk cId="4230568528" sldId="264"/>
        </pc:sldMkLst>
        <pc:spChg chg="add del mod ord">
          <ac:chgData name="MATHEUS FERREIRA ALVES SAY" userId="ebf0f554-0cc8-4d34-a861-aaa6428fdb08" providerId="ADAL" clId="{A39811B2-398A-8740-B445-3C7EF6BBE41B}" dt="2020-06-09T23:27:01.852" v="2" actId="478"/>
          <ac:spMkLst>
            <pc:docMk/>
            <pc:sldMk cId="4230568528" sldId="264"/>
            <ac:spMk id="2" creationId="{7FC1EF16-2BED-7747-A61F-A41FB6BCEB8F}"/>
          </ac:spMkLst>
        </pc:spChg>
        <pc:spChg chg="add del mod ord">
          <ac:chgData name="MATHEUS FERREIRA ALVES SAY" userId="ebf0f554-0cc8-4d34-a861-aaa6428fdb08" providerId="ADAL" clId="{A39811B2-398A-8740-B445-3C7EF6BBE41B}" dt="2020-06-09T23:27:03.984" v="3" actId="478"/>
          <ac:spMkLst>
            <pc:docMk/>
            <pc:sldMk cId="4230568528" sldId="264"/>
            <ac:spMk id="3" creationId="{0DBEAD8F-331C-BF4B-B805-D16C216C4BB8}"/>
          </ac:spMkLst>
        </pc:spChg>
      </pc:sldChg>
      <pc:sldChg chg="del">
        <pc:chgData name="MATHEUS FERREIRA ALVES SAY" userId="ebf0f554-0cc8-4d34-a861-aaa6428fdb08" providerId="ADAL" clId="{A39811B2-398A-8740-B445-3C7EF6BBE41B}" dt="2020-06-09T23:26:03.120" v="0" actId="2696"/>
        <pc:sldMkLst>
          <pc:docMk/>
          <pc:sldMk cId="3384210208" sldId="267"/>
        </pc:sldMkLst>
      </pc:sldChg>
      <pc:sldChg chg="addSp delSp modSp">
        <pc:chgData name="MATHEUS FERREIRA ALVES SAY" userId="ebf0f554-0cc8-4d34-a861-aaa6428fdb08" providerId="ADAL" clId="{A39811B2-398A-8740-B445-3C7EF6BBE41B}" dt="2020-06-14T17:18:09.579" v="127" actId="20577"/>
        <pc:sldMkLst>
          <pc:docMk/>
          <pc:sldMk cId="2393255241" sldId="269"/>
        </pc:sldMkLst>
        <pc:spChg chg="add del mod">
          <ac:chgData name="MATHEUS FERREIRA ALVES SAY" userId="ebf0f554-0cc8-4d34-a861-aaa6428fdb08" providerId="ADAL" clId="{A39811B2-398A-8740-B445-3C7EF6BBE41B}" dt="2020-06-14T17:12:08.813" v="87" actId="478"/>
          <ac:spMkLst>
            <pc:docMk/>
            <pc:sldMk cId="2393255241" sldId="269"/>
            <ac:spMk id="3" creationId="{CC24BE45-9758-1548-B1B2-CB1723C59865}"/>
          </ac:spMkLst>
        </pc:spChg>
        <pc:spChg chg="add mod">
          <ac:chgData name="MATHEUS FERREIRA ALVES SAY" userId="ebf0f554-0cc8-4d34-a861-aaa6428fdb08" providerId="ADAL" clId="{A39811B2-398A-8740-B445-3C7EF6BBE41B}" dt="2020-06-14T17:18:09.579" v="127" actId="20577"/>
          <ac:spMkLst>
            <pc:docMk/>
            <pc:sldMk cId="2393255241" sldId="269"/>
            <ac:spMk id="4" creationId="{83D96542-F019-E94F-8866-E1EA54CE36E7}"/>
          </ac:spMkLst>
        </pc:spChg>
        <pc:spChg chg="mod">
          <ac:chgData name="MATHEUS FERREIRA ALVES SAY" userId="ebf0f554-0cc8-4d34-a861-aaa6428fdb08" providerId="ADAL" clId="{A39811B2-398A-8740-B445-3C7EF6BBE41B}" dt="2020-06-09T23:30:11.744" v="12" actId="14100"/>
          <ac:spMkLst>
            <pc:docMk/>
            <pc:sldMk cId="2393255241" sldId="269"/>
            <ac:spMk id="5" creationId="{1848A48C-36E2-41A1-839B-E3C633C8BD4F}"/>
          </ac:spMkLst>
        </pc:spChg>
        <pc:spChg chg="mod">
          <ac:chgData name="MATHEUS FERREIRA ALVES SAY" userId="ebf0f554-0cc8-4d34-a861-aaa6428fdb08" providerId="ADAL" clId="{A39811B2-398A-8740-B445-3C7EF6BBE41B}" dt="2020-06-14T17:11:47.889" v="84" actId="1076"/>
          <ac:spMkLst>
            <pc:docMk/>
            <pc:sldMk cId="2393255241" sldId="269"/>
            <ac:spMk id="7" creationId="{08E5F625-D5D6-4989-9CA8-4232A8B23A19}"/>
          </ac:spMkLst>
        </pc:spChg>
        <pc:spChg chg="del mod">
          <ac:chgData name="MATHEUS FERREIRA ALVES SAY" userId="ebf0f554-0cc8-4d34-a861-aaa6428fdb08" providerId="ADAL" clId="{A39811B2-398A-8740-B445-3C7EF6BBE41B}" dt="2020-06-14T17:12:11.435" v="88" actId="478"/>
          <ac:spMkLst>
            <pc:docMk/>
            <pc:sldMk cId="2393255241" sldId="269"/>
            <ac:spMk id="8" creationId="{FD886814-120F-40BB-A2AF-3C7A1CC96C7A}"/>
          </ac:spMkLst>
        </pc:spChg>
      </pc:sldChg>
      <pc:sldChg chg="addSp delSp modSp new">
        <pc:chgData name="MATHEUS FERREIRA ALVES SAY" userId="ebf0f554-0cc8-4d34-a861-aaa6428fdb08" providerId="ADAL" clId="{A39811B2-398A-8740-B445-3C7EF6BBE41B}" dt="2020-06-09T23:27:57.388" v="11" actId="14100"/>
        <pc:sldMkLst>
          <pc:docMk/>
          <pc:sldMk cId="2732021715" sldId="270"/>
        </pc:sldMkLst>
        <pc:spChg chg="del">
          <ac:chgData name="MATHEUS FERREIRA ALVES SAY" userId="ebf0f554-0cc8-4d34-a861-aaa6428fdb08" providerId="ADAL" clId="{A39811B2-398A-8740-B445-3C7EF6BBE41B}" dt="2020-06-09T23:27:18.243" v="6" actId="478"/>
          <ac:spMkLst>
            <pc:docMk/>
            <pc:sldMk cId="2732021715" sldId="270"/>
            <ac:spMk id="2" creationId="{7CE95402-D5CE-934B-904F-423BB7E1E195}"/>
          </ac:spMkLst>
        </pc:spChg>
        <pc:spChg chg="del">
          <ac:chgData name="MATHEUS FERREIRA ALVES SAY" userId="ebf0f554-0cc8-4d34-a861-aaa6428fdb08" providerId="ADAL" clId="{A39811B2-398A-8740-B445-3C7EF6BBE41B}" dt="2020-06-09T23:27:16.405" v="5" actId="478"/>
          <ac:spMkLst>
            <pc:docMk/>
            <pc:sldMk cId="2732021715" sldId="270"/>
            <ac:spMk id="3" creationId="{ABCC524B-9FA1-2D46-B408-6688BA78B101}"/>
          </ac:spMkLst>
        </pc:spChg>
        <pc:picChg chg="add mod">
          <ac:chgData name="MATHEUS FERREIRA ALVES SAY" userId="ebf0f554-0cc8-4d34-a861-aaa6428fdb08" providerId="ADAL" clId="{A39811B2-398A-8740-B445-3C7EF6BBE41B}" dt="2020-06-09T23:27:57.388" v="11" actId="14100"/>
          <ac:picMkLst>
            <pc:docMk/>
            <pc:sldMk cId="2732021715" sldId="270"/>
            <ac:picMk id="4" creationId="{790F423B-FFE9-824E-B325-CB83DA66171F}"/>
          </ac:picMkLst>
        </pc:picChg>
      </pc:sldChg>
      <pc:sldChg chg="addSp delSp modSp addAnim">
        <pc:chgData name="MATHEUS FERREIRA ALVES SAY" userId="ebf0f554-0cc8-4d34-a861-aaa6428fdb08" providerId="ADAL" clId="{A39811B2-398A-8740-B445-3C7EF6BBE41B}" dt="2020-06-23T19:28:04.452" v="136" actId="931"/>
        <pc:sldMkLst>
          <pc:docMk/>
          <pc:sldMk cId="3794169284" sldId="271"/>
        </pc:sldMkLst>
        <pc:spChg chg="del">
          <ac:chgData name="MATHEUS FERREIRA ALVES SAY" userId="ebf0f554-0cc8-4d34-a861-aaa6428fdb08" providerId="ADAL" clId="{A39811B2-398A-8740-B445-3C7EF6BBE41B}" dt="2020-06-21T01:23:42.077" v="128"/>
          <ac:spMkLst>
            <pc:docMk/>
            <pc:sldMk cId="3794169284" sldId="271"/>
            <ac:spMk id="3" creationId="{F32F89EF-0B2E-478D-BC5D-9D449A050814}"/>
          </ac:spMkLst>
        </pc:spChg>
        <pc:picChg chg="add mod">
          <ac:chgData name="MATHEUS FERREIRA ALVES SAY" userId="ebf0f554-0cc8-4d34-a861-aaa6428fdb08" providerId="ADAL" clId="{A39811B2-398A-8740-B445-3C7EF6BBE41B}" dt="2020-06-23T19:27:02.942" v="133" actId="1076"/>
          <ac:picMkLst>
            <pc:docMk/>
            <pc:sldMk cId="3794169284" sldId="271"/>
            <ac:picMk id="3" creationId="{A84A1ED4-9CC8-5C49-894A-AD63ABA6FAFF}"/>
          </ac:picMkLst>
        </pc:picChg>
        <pc:picChg chg="add mod ord">
          <ac:chgData name="MATHEUS FERREIRA ALVES SAY" userId="ebf0f554-0cc8-4d34-a861-aaa6428fdb08" providerId="ADAL" clId="{A39811B2-398A-8740-B445-3C7EF6BBE41B}" dt="2020-06-21T01:23:42.077" v="128"/>
          <ac:picMkLst>
            <pc:docMk/>
            <pc:sldMk cId="3794169284" sldId="271"/>
            <ac:picMk id="4" creationId="{4929A70A-089A-D845-BF1F-5BE1ED100862}"/>
          </ac:picMkLst>
        </pc:picChg>
        <pc:picChg chg="add">
          <ac:chgData name="MATHEUS FERREIRA ALVES SAY" userId="ebf0f554-0cc8-4d34-a861-aaa6428fdb08" providerId="ADAL" clId="{A39811B2-398A-8740-B445-3C7EF6BBE41B}" dt="2020-06-23T19:27:40.907" v="134" actId="931"/>
          <ac:picMkLst>
            <pc:docMk/>
            <pc:sldMk cId="3794169284" sldId="271"/>
            <ac:picMk id="5" creationId="{FBC72747-BA40-794A-B39E-1C2CFEB7D65D}"/>
          </ac:picMkLst>
        </pc:picChg>
        <pc:picChg chg="add">
          <ac:chgData name="MATHEUS FERREIRA ALVES SAY" userId="ebf0f554-0cc8-4d34-a861-aaa6428fdb08" providerId="ADAL" clId="{A39811B2-398A-8740-B445-3C7EF6BBE41B}" dt="2020-06-23T19:27:52.487" v="135" actId="931"/>
          <ac:picMkLst>
            <pc:docMk/>
            <pc:sldMk cId="3794169284" sldId="271"/>
            <ac:picMk id="6" creationId="{219C226D-1847-874C-94E3-0A25D05F92E6}"/>
          </ac:picMkLst>
        </pc:picChg>
        <pc:picChg chg="add">
          <ac:chgData name="MATHEUS FERREIRA ALVES SAY" userId="ebf0f554-0cc8-4d34-a861-aaa6428fdb08" providerId="ADAL" clId="{A39811B2-398A-8740-B445-3C7EF6BBE41B}" dt="2020-06-23T19:28:04.452" v="136" actId="931"/>
          <ac:picMkLst>
            <pc:docMk/>
            <pc:sldMk cId="3794169284" sldId="271"/>
            <ac:picMk id="7" creationId="{A498A0AD-382C-F947-B78E-BC030A423000}"/>
          </ac:picMkLst>
        </pc:picChg>
      </pc:sldChg>
      <pc:sldChg chg="addSp modSp">
        <pc:chgData name="MATHEUS FERREIRA ALVES SAY" userId="ebf0f554-0cc8-4d34-a861-aaa6428fdb08" providerId="ADAL" clId="{A39811B2-398A-8740-B445-3C7EF6BBE41B}" dt="2020-06-23T20:16:38.417" v="138" actId="1076"/>
        <pc:sldMkLst>
          <pc:docMk/>
          <pc:sldMk cId="3872522578" sldId="277"/>
        </pc:sldMkLst>
        <pc:picChg chg="add mod">
          <ac:chgData name="MATHEUS FERREIRA ALVES SAY" userId="ebf0f554-0cc8-4d34-a861-aaa6428fdb08" providerId="ADAL" clId="{A39811B2-398A-8740-B445-3C7EF6BBE41B}" dt="2020-06-22T19:19:07.024" v="131" actId="1076"/>
          <ac:picMkLst>
            <pc:docMk/>
            <pc:sldMk cId="3872522578" sldId="277"/>
            <ac:picMk id="5" creationId="{C237FD9D-2F5B-8743-8A91-685E4C572466}"/>
          </ac:picMkLst>
        </pc:picChg>
        <pc:picChg chg="add mod">
          <ac:chgData name="MATHEUS FERREIRA ALVES SAY" userId="ebf0f554-0cc8-4d34-a861-aaa6428fdb08" providerId="ADAL" clId="{A39811B2-398A-8740-B445-3C7EF6BBE41B}" dt="2020-06-23T20:16:38.417" v="138" actId="1076"/>
          <ac:picMkLst>
            <pc:docMk/>
            <pc:sldMk cId="3872522578" sldId="277"/>
            <ac:picMk id="6" creationId="{5C770CE1-E918-0E46-ABD2-CD900CF56FDC}"/>
          </ac:picMkLst>
        </pc:picChg>
      </pc:sldChg>
    </pc:docChg>
  </pc:docChgLst>
  <pc:docChgLst>
    <pc:chgData name="MATHEUS FERREIRA ALVES SAY" userId="S::matheus.say@fatec.sp.gov.br::ebf0f554-0cc8-4d34-a861-aaa6428fdb08" providerId="AD" clId="Web-{78697D5C-1075-4EBC-B6AA-4E7EF96B573D}"/>
    <pc:docChg chg="modSld">
      <pc:chgData name="MATHEUS FERREIRA ALVES SAY" userId="S::matheus.say@fatec.sp.gov.br::ebf0f554-0cc8-4d34-a861-aaa6428fdb08" providerId="AD" clId="Web-{78697D5C-1075-4EBC-B6AA-4E7EF96B573D}" dt="2020-06-22T01:25:17.694" v="18"/>
      <pc:docMkLst>
        <pc:docMk/>
      </pc:docMkLst>
      <pc:sldChg chg="modSp">
        <pc:chgData name="MATHEUS FERREIRA ALVES SAY" userId="S::matheus.say@fatec.sp.gov.br::ebf0f554-0cc8-4d34-a861-aaa6428fdb08" providerId="AD" clId="Web-{78697D5C-1075-4EBC-B6AA-4E7EF96B573D}" dt="2020-06-22T01:15:05.271" v="1" actId="1076"/>
        <pc:sldMkLst>
          <pc:docMk/>
          <pc:sldMk cId="3794169284" sldId="271"/>
        </pc:sldMkLst>
        <pc:picChg chg="mod">
          <ac:chgData name="MATHEUS FERREIRA ALVES SAY" userId="S::matheus.say@fatec.sp.gov.br::ebf0f554-0cc8-4d34-a861-aaa6428fdb08" providerId="AD" clId="Web-{78697D5C-1075-4EBC-B6AA-4E7EF96B573D}" dt="2020-06-22T01:15:05.271" v="1" actId="1076"/>
          <ac:picMkLst>
            <pc:docMk/>
            <pc:sldMk cId="3794169284" sldId="271"/>
            <ac:picMk id="4" creationId="{4929A70A-089A-D845-BF1F-5BE1ED100862}"/>
          </ac:picMkLst>
        </pc:picChg>
      </pc:sldChg>
      <pc:sldChg chg="modSp">
        <pc:chgData name="MATHEUS FERREIRA ALVES SAY" userId="S::matheus.say@fatec.sp.gov.br::ebf0f554-0cc8-4d34-a861-aaa6428fdb08" providerId="AD" clId="Web-{78697D5C-1075-4EBC-B6AA-4E7EF96B573D}" dt="2020-06-22T01:25:17.694" v="18"/>
        <pc:sldMkLst>
          <pc:docMk/>
          <pc:sldMk cId="3688911947" sldId="275"/>
        </pc:sldMkLst>
        <pc:graphicFrameChg chg="mod modGraphic">
          <ac:chgData name="MATHEUS FERREIRA ALVES SAY" userId="S::matheus.say@fatec.sp.gov.br::ebf0f554-0cc8-4d34-a861-aaa6428fdb08" providerId="AD" clId="Web-{78697D5C-1075-4EBC-B6AA-4E7EF96B573D}" dt="2020-06-22T01:25:17.694" v="18"/>
          <ac:graphicFrameMkLst>
            <pc:docMk/>
            <pc:sldMk cId="3688911947" sldId="275"/>
            <ac:graphicFrameMk id="4" creationId="{C1880696-574E-4D3E-B0AD-1A244039F3AC}"/>
          </ac:graphicFrameMkLst>
        </pc:graphicFrameChg>
      </pc:sldChg>
      <pc:sldChg chg="addSp delSp modSp">
        <pc:chgData name="MATHEUS FERREIRA ALVES SAY" userId="S::matheus.say@fatec.sp.gov.br::ebf0f554-0cc8-4d34-a861-aaa6428fdb08" providerId="AD" clId="Web-{78697D5C-1075-4EBC-B6AA-4E7EF96B573D}" dt="2020-06-22T01:24:31.985" v="5"/>
        <pc:sldMkLst>
          <pc:docMk/>
          <pc:sldMk cId="608278903" sldId="278"/>
        </pc:sldMkLst>
        <pc:picChg chg="add del mod">
          <ac:chgData name="MATHEUS FERREIRA ALVES SAY" userId="S::matheus.say@fatec.sp.gov.br::ebf0f554-0cc8-4d34-a861-aaa6428fdb08" providerId="AD" clId="Web-{78697D5C-1075-4EBC-B6AA-4E7EF96B573D}" dt="2020-06-22T01:24:31.985" v="5"/>
          <ac:picMkLst>
            <pc:docMk/>
            <pc:sldMk cId="608278903" sldId="278"/>
            <ac:picMk id="3" creationId="{7CCC14F9-E4D0-4EA6-A745-C0142876D279}"/>
          </ac:picMkLst>
        </pc:picChg>
        <pc:picChg chg="add mod">
          <ac:chgData name="MATHEUS FERREIRA ALVES SAY" userId="S::matheus.say@fatec.sp.gov.br::ebf0f554-0cc8-4d34-a861-aaa6428fdb08" providerId="AD" clId="Web-{78697D5C-1075-4EBC-B6AA-4E7EF96B573D}" dt="2020-06-22T01:24:30.734" v="4" actId="1076"/>
          <ac:picMkLst>
            <pc:docMk/>
            <pc:sldMk cId="608278903" sldId="278"/>
            <ac:picMk id="4" creationId="{317A76DB-C8E4-46D7-B8BD-25ED1370BF12}"/>
          </ac:picMkLst>
        </pc:picChg>
      </pc:sldChg>
    </pc:docChg>
  </pc:docChgLst>
  <pc:docChgLst>
    <pc:chgData name="MATHEUS FERREIRA ALVES SAY" userId="S::matheus.say@fatec.sp.gov.br::ebf0f554-0cc8-4d34-a861-aaa6428fdb08" providerId="AD" clId="Web-{764A7BF2-2E62-49E5-8584-1A7814BFECF7}"/>
    <pc:docChg chg="modSld">
      <pc:chgData name="MATHEUS FERREIRA ALVES SAY" userId="S::matheus.say@fatec.sp.gov.br::ebf0f554-0cc8-4d34-a861-aaa6428fdb08" providerId="AD" clId="Web-{764A7BF2-2E62-49E5-8584-1A7814BFECF7}" dt="2020-06-21T15:42:02.731" v="6" actId="14100"/>
      <pc:docMkLst>
        <pc:docMk/>
      </pc:docMkLst>
      <pc:sldChg chg="delSp modSp">
        <pc:chgData name="MATHEUS FERREIRA ALVES SAY" userId="S::matheus.say@fatec.sp.gov.br::ebf0f554-0cc8-4d34-a861-aaa6428fdb08" providerId="AD" clId="Web-{764A7BF2-2E62-49E5-8584-1A7814BFECF7}" dt="2020-06-21T15:41:56.902" v="3"/>
        <pc:sldMkLst>
          <pc:docMk/>
          <pc:sldMk cId="1895551116" sldId="259"/>
        </pc:sldMkLst>
        <pc:picChg chg="del mod modCrop">
          <ac:chgData name="MATHEUS FERREIRA ALVES SAY" userId="S::matheus.say@fatec.sp.gov.br::ebf0f554-0cc8-4d34-a861-aaa6428fdb08" providerId="AD" clId="Web-{764A7BF2-2E62-49E5-8584-1A7814BFECF7}" dt="2020-06-21T15:41:56.902" v="3"/>
          <ac:picMkLst>
            <pc:docMk/>
            <pc:sldMk cId="1895551116" sldId="259"/>
            <ac:picMk id="4" creationId="{A5E9BB7B-D0BA-7745-8BC5-FE68FC84E03C}"/>
          </ac:picMkLst>
        </pc:picChg>
      </pc:sldChg>
      <pc:sldChg chg="modSp">
        <pc:chgData name="MATHEUS FERREIRA ALVES SAY" userId="S::matheus.say@fatec.sp.gov.br::ebf0f554-0cc8-4d34-a861-aaa6428fdb08" providerId="AD" clId="Web-{764A7BF2-2E62-49E5-8584-1A7814BFECF7}" dt="2020-06-21T15:42:02.731" v="6" actId="14100"/>
        <pc:sldMkLst>
          <pc:docMk/>
          <pc:sldMk cId="439165170" sldId="260"/>
        </pc:sldMkLst>
        <pc:spChg chg="mod">
          <ac:chgData name="MATHEUS FERREIRA ALVES SAY" userId="S::matheus.say@fatec.sp.gov.br::ebf0f554-0cc8-4d34-a861-aaa6428fdb08" providerId="AD" clId="Web-{764A7BF2-2E62-49E5-8584-1A7814BFECF7}" dt="2020-06-21T15:42:02.731" v="6" actId="14100"/>
          <ac:spMkLst>
            <pc:docMk/>
            <pc:sldMk cId="439165170" sldId="260"/>
            <ac:spMk id="3" creationId="{398BEB2B-A031-4D39-9C53-57F14E720178}"/>
          </ac:spMkLst>
        </pc:spChg>
      </pc:sldChg>
      <pc:sldChg chg="modSp">
        <pc:chgData name="MATHEUS FERREIRA ALVES SAY" userId="S::matheus.say@fatec.sp.gov.br::ebf0f554-0cc8-4d34-a861-aaa6428fdb08" providerId="AD" clId="Web-{764A7BF2-2E62-49E5-8584-1A7814BFECF7}" dt="2020-06-21T15:42:01.106" v="5" actId="1076"/>
        <pc:sldMkLst>
          <pc:docMk/>
          <pc:sldMk cId="3794169284" sldId="271"/>
        </pc:sldMkLst>
        <pc:picChg chg="mod">
          <ac:chgData name="MATHEUS FERREIRA ALVES SAY" userId="S::matheus.say@fatec.sp.gov.br::ebf0f554-0cc8-4d34-a861-aaa6428fdb08" providerId="AD" clId="Web-{764A7BF2-2E62-49E5-8584-1A7814BFECF7}" dt="2020-06-21T15:42:01.106" v="5" actId="1076"/>
          <ac:picMkLst>
            <pc:docMk/>
            <pc:sldMk cId="3794169284" sldId="271"/>
            <ac:picMk id="4" creationId="{4929A70A-089A-D845-BF1F-5BE1ED100862}"/>
          </ac:picMkLst>
        </pc:picChg>
      </pc:sldChg>
    </pc:docChg>
  </pc:docChgLst>
  <pc:docChgLst>
    <pc:chgData name="MATHEUS FERREIRA ALVES SAY" userId="S::matheus.say@fatec.sp.gov.br::ebf0f554-0cc8-4d34-a861-aaa6428fdb08" providerId="AD" clId="Web-{42E109F1-0883-4EE0-8EF3-83E873A87734}"/>
    <pc:docChg chg="modSld">
      <pc:chgData name="MATHEUS FERREIRA ALVES SAY" userId="S::matheus.say@fatec.sp.gov.br::ebf0f554-0cc8-4d34-a861-aaa6428fdb08" providerId="AD" clId="Web-{42E109F1-0883-4EE0-8EF3-83E873A87734}" dt="2020-06-19T22:49:39.630" v="8" actId="1076"/>
      <pc:docMkLst>
        <pc:docMk/>
      </pc:docMkLst>
      <pc:sldChg chg="modSp">
        <pc:chgData name="MATHEUS FERREIRA ALVES SAY" userId="S::matheus.say@fatec.sp.gov.br::ebf0f554-0cc8-4d34-a861-aaa6428fdb08" providerId="AD" clId="Web-{42E109F1-0883-4EE0-8EF3-83E873A87734}" dt="2020-06-19T22:49:39.630" v="8" actId="1076"/>
        <pc:sldMkLst>
          <pc:docMk/>
          <pc:sldMk cId="1895551116" sldId="259"/>
        </pc:sldMkLst>
        <pc:spChg chg="mod">
          <ac:chgData name="MATHEUS FERREIRA ALVES SAY" userId="S::matheus.say@fatec.sp.gov.br::ebf0f554-0cc8-4d34-a861-aaa6428fdb08" providerId="AD" clId="Web-{42E109F1-0883-4EE0-8EF3-83E873A87734}" dt="2020-06-19T22:49:36.583" v="7" actId="14100"/>
          <ac:spMkLst>
            <pc:docMk/>
            <pc:sldMk cId="1895551116" sldId="259"/>
            <ac:spMk id="4" creationId="{6988FA04-4D2C-48CA-A224-64610FA39A49}"/>
          </ac:spMkLst>
        </pc:spChg>
        <pc:picChg chg="mod modCrop">
          <ac:chgData name="MATHEUS FERREIRA ALVES SAY" userId="S::matheus.say@fatec.sp.gov.br::ebf0f554-0cc8-4d34-a861-aaa6428fdb08" providerId="AD" clId="Web-{42E109F1-0883-4EE0-8EF3-83E873A87734}" dt="2020-06-19T22:49:39.630" v="8" actId="1076"/>
          <ac:picMkLst>
            <pc:docMk/>
            <pc:sldMk cId="1895551116" sldId="259"/>
            <ac:picMk id="6" creationId="{C10DB1C1-2271-408C-A61B-00A1BDBADC66}"/>
          </ac:picMkLst>
        </pc:picChg>
      </pc:sldChg>
    </pc:docChg>
  </pc:docChgLst>
  <pc:docChgLst>
    <pc:chgData name="MATHEUS FERREIRA ALVES SAY" userId="S::matheus.say@fatec.sp.gov.br::ebf0f554-0cc8-4d34-a861-aaa6428fdb08" providerId="AD" clId="Web-{EA4DCF70-E745-4CEA-B0E5-8FB3FDD147A2}"/>
    <pc:docChg chg="modSld">
      <pc:chgData name="MATHEUS FERREIRA ALVES SAY" userId="S::matheus.say@fatec.sp.gov.br::ebf0f554-0cc8-4d34-a861-aaa6428fdb08" providerId="AD" clId="Web-{EA4DCF70-E745-4CEA-B0E5-8FB3FDD147A2}" dt="2020-06-17T18:32:25.065" v="391"/>
      <pc:docMkLst>
        <pc:docMk/>
      </pc:docMkLst>
      <pc:sldChg chg="addSp delSp modSp">
        <pc:chgData name="MATHEUS FERREIRA ALVES SAY" userId="S::matheus.say@fatec.sp.gov.br::ebf0f554-0cc8-4d34-a861-aaa6428fdb08" providerId="AD" clId="Web-{EA4DCF70-E745-4CEA-B0E5-8FB3FDD147A2}" dt="2020-06-17T18:32:25.065" v="391"/>
        <pc:sldMkLst>
          <pc:docMk/>
          <pc:sldMk cId="1167124989" sldId="256"/>
        </pc:sldMkLst>
        <pc:spChg chg="add mod">
          <ac:chgData name="MATHEUS FERREIRA ALVES SAY" userId="S::matheus.say@fatec.sp.gov.br::ebf0f554-0cc8-4d34-a861-aaa6428fdb08" providerId="AD" clId="Web-{EA4DCF70-E745-4CEA-B0E5-8FB3FDD147A2}" dt="2020-06-17T18:30:49.548" v="341" actId="1076"/>
          <ac:spMkLst>
            <pc:docMk/>
            <pc:sldMk cId="1167124989" sldId="256"/>
            <ac:spMk id="2" creationId="{E7C8D817-2AB9-42E0-90EC-AA2BF25AF1E3}"/>
          </ac:spMkLst>
        </pc:spChg>
        <pc:spChg chg="mod">
          <ac:chgData name="MATHEUS FERREIRA ALVES SAY" userId="S::matheus.say@fatec.sp.gov.br::ebf0f554-0cc8-4d34-a861-aaa6428fdb08" providerId="AD" clId="Web-{EA4DCF70-E745-4CEA-B0E5-8FB3FDD147A2}" dt="2020-06-17T18:30:40.892" v="339" actId="1076"/>
          <ac:spMkLst>
            <pc:docMk/>
            <pc:sldMk cId="1167124989" sldId="256"/>
            <ac:spMk id="4" creationId="{E35D9854-76BE-451A-912C-18F3C61221AA}"/>
          </ac:spMkLst>
        </pc:spChg>
        <pc:spChg chg="mod">
          <ac:chgData name="MATHEUS FERREIRA ALVES SAY" userId="S::matheus.say@fatec.sp.gov.br::ebf0f554-0cc8-4d34-a861-aaa6428fdb08" providerId="AD" clId="Web-{EA4DCF70-E745-4CEA-B0E5-8FB3FDD147A2}" dt="2020-06-17T18:30:45.455" v="340" actId="1076"/>
          <ac:spMkLst>
            <pc:docMk/>
            <pc:sldMk cId="1167124989" sldId="256"/>
            <ac:spMk id="5" creationId="{E160769C-349B-46DB-8AC7-3DDB02D19EA3}"/>
          </ac:spMkLst>
        </pc:spChg>
        <pc:spChg chg="add mod">
          <ac:chgData name="MATHEUS FERREIRA ALVES SAY" userId="S::matheus.say@fatec.sp.gov.br::ebf0f554-0cc8-4d34-a861-aaa6428fdb08" providerId="AD" clId="Web-{EA4DCF70-E745-4CEA-B0E5-8FB3FDD147A2}" dt="2020-06-17T18:31:14.314" v="344" actId="1076"/>
          <ac:spMkLst>
            <pc:docMk/>
            <pc:sldMk cId="1167124989" sldId="256"/>
            <ac:spMk id="6" creationId="{B54FE65F-5ECB-44D7-B69E-C01D5C1D279B}"/>
          </ac:spMkLst>
        </pc:spChg>
        <pc:spChg chg="add del">
          <ac:chgData name="MATHEUS FERREIRA ALVES SAY" userId="S::matheus.say@fatec.sp.gov.br::ebf0f554-0cc8-4d34-a861-aaa6428fdb08" providerId="AD" clId="Web-{EA4DCF70-E745-4CEA-B0E5-8FB3FDD147A2}" dt="2020-06-17T18:32:00.564" v="369"/>
          <ac:spMkLst>
            <pc:docMk/>
            <pc:sldMk cId="1167124989" sldId="256"/>
            <ac:spMk id="8" creationId="{63D016C7-2C25-48F2-9D28-6D20044159BC}"/>
          </ac:spMkLst>
        </pc:spChg>
        <pc:graphicFrameChg chg="add mod modGraphic">
          <ac:chgData name="MATHEUS FERREIRA ALVES SAY" userId="S::matheus.say@fatec.sp.gov.br::ebf0f554-0cc8-4d34-a861-aaa6428fdb08" providerId="AD" clId="Web-{EA4DCF70-E745-4CEA-B0E5-8FB3FDD147A2}" dt="2020-06-17T18:32:25.065" v="391"/>
          <ac:graphicFrameMkLst>
            <pc:docMk/>
            <pc:sldMk cId="1167124989" sldId="256"/>
            <ac:graphicFrameMk id="3" creationId="{CBE2AC00-9283-4DED-82DE-D3CB26DB7F45}"/>
          </ac:graphicFrameMkLst>
        </pc:graphicFrameChg>
      </pc:sldChg>
      <pc:sldChg chg="modSp">
        <pc:chgData name="MATHEUS FERREIRA ALVES SAY" userId="S::matheus.say@fatec.sp.gov.br::ebf0f554-0cc8-4d34-a861-aaa6428fdb08" providerId="AD" clId="Web-{EA4DCF70-E745-4CEA-B0E5-8FB3FDD147A2}" dt="2020-06-17T18:12:46.024" v="4" actId="20577"/>
        <pc:sldMkLst>
          <pc:docMk/>
          <pc:sldMk cId="3794169284" sldId="271"/>
        </pc:sldMkLst>
        <pc:spChg chg="mod">
          <ac:chgData name="MATHEUS FERREIRA ALVES SAY" userId="S::matheus.say@fatec.sp.gov.br::ebf0f554-0cc8-4d34-a861-aaa6428fdb08" providerId="AD" clId="Web-{EA4DCF70-E745-4CEA-B0E5-8FB3FDD147A2}" dt="2020-06-17T18:12:46.024" v="4" actId="20577"/>
          <ac:spMkLst>
            <pc:docMk/>
            <pc:sldMk cId="3794169284" sldId="271"/>
            <ac:spMk id="2" creationId="{4FD79CC0-ED8D-4AC9-92B1-E2F9E276C26F}"/>
          </ac:spMkLst>
        </pc:spChg>
      </pc:sldChg>
      <pc:sldChg chg="addSp delSp modSp">
        <pc:chgData name="MATHEUS FERREIRA ALVES SAY" userId="S::matheus.say@fatec.sp.gov.br::ebf0f554-0cc8-4d34-a861-aaa6428fdb08" providerId="AD" clId="Web-{EA4DCF70-E745-4CEA-B0E5-8FB3FDD147A2}" dt="2020-06-17T18:21:15.997" v="115" actId="20577"/>
        <pc:sldMkLst>
          <pc:docMk/>
          <pc:sldMk cId="1657899047" sldId="272"/>
        </pc:sldMkLst>
        <pc:spChg chg="mod">
          <ac:chgData name="MATHEUS FERREIRA ALVES SAY" userId="S::matheus.say@fatec.sp.gov.br::ebf0f554-0cc8-4d34-a861-aaa6428fdb08" providerId="AD" clId="Web-{EA4DCF70-E745-4CEA-B0E5-8FB3FDD147A2}" dt="2020-06-17T18:14:11.025" v="56" actId="20577"/>
          <ac:spMkLst>
            <pc:docMk/>
            <pc:sldMk cId="1657899047" sldId="272"/>
            <ac:spMk id="2" creationId="{C3DDC09F-5792-46A9-B7E7-2A6A70E7D1CB}"/>
          </ac:spMkLst>
        </pc:spChg>
        <pc:spChg chg="add del mod">
          <ac:chgData name="MATHEUS FERREIRA ALVES SAY" userId="S::matheus.say@fatec.sp.gov.br::ebf0f554-0cc8-4d34-a861-aaa6428fdb08" providerId="AD" clId="Web-{EA4DCF70-E745-4CEA-B0E5-8FB3FDD147A2}" dt="2020-06-17T18:15:15.057" v="75"/>
          <ac:spMkLst>
            <pc:docMk/>
            <pc:sldMk cId="1657899047" sldId="272"/>
            <ac:spMk id="7" creationId="{481094C8-A212-427C-A115-14802507C829}"/>
          </ac:spMkLst>
        </pc:spChg>
        <pc:spChg chg="add del mod">
          <ac:chgData name="MATHEUS FERREIRA ALVES SAY" userId="S::matheus.say@fatec.sp.gov.br::ebf0f554-0cc8-4d34-a861-aaa6428fdb08" providerId="AD" clId="Web-{EA4DCF70-E745-4CEA-B0E5-8FB3FDD147A2}" dt="2020-06-17T18:20:59.981" v="112"/>
          <ac:spMkLst>
            <pc:docMk/>
            <pc:sldMk cId="1657899047" sldId="272"/>
            <ac:spMk id="8" creationId="{E43E55E1-9294-4C45-86DB-664E79B26A89}"/>
          </ac:spMkLst>
        </pc:spChg>
        <pc:spChg chg="add mod">
          <ac:chgData name="MATHEUS FERREIRA ALVES SAY" userId="S::matheus.say@fatec.sp.gov.br::ebf0f554-0cc8-4d34-a861-aaa6428fdb08" providerId="AD" clId="Web-{EA4DCF70-E745-4CEA-B0E5-8FB3FDD147A2}" dt="2020-06-17T18:21:15.997" v="115" actId="20577"/>
          <ac:spMkLst>
            <pc:docMk/>
            <pc:sldMk cId="1657899047" sldId="272"/>
            <ac:spMk id="9" creationId="{D0E7D2D0-4477-4C86-926A-F3A52B37A0D9}"/>
          </ac:spMkLst>
        </pc:spChg>
        <pc:graphicFrameChg chg="mod modGraphic">
          <ac:chgData name="MATHEUS FERREIRA ALVES SAY" userId="S::matheus.say@fatec.sp.gov.br::ebf0f554-0cc8-4d34-a861-aaa6428fdb08" providerId="AD" clId="Web-{EA4DCF70-E745-4CEA-B0E5-8FB3FDD147A2}" dt="2020-06-17T18:17:53.136" v="92"/>
          <ac:graphicFrameMkLst>
            <pc:docMk/>
            <pc:sldMk cId="1657899047" sldId="272"/>
            <ac:graphicFrameMk id="4" creationId="{AA904CFA-13D3-4883-8230-5D832D1679EC}"/>
          </ac:graphicFrameMkLst>
        </pc:graphicFrameChg>
        <pc:graphicFrameChg chg="add del mod">
          <ac:chgData name="MATHEUS FERREIRA ALVES SAY" userId="S::matheus.say@fatec.sp.gov.br::ebf0f554-0cc8-4d34-a861-aaa6428fdb08" providerId="AD" clId="Web-{EA4DCF70-E745-4CEA-B0E5-8FB3FDD147A2}" dt="2020-06-17T18:15:01.463" v="68"/>
          <ac:graphicFrameMkLst>
            <pc:docMk/>
            <pc:sldMk cId="1657899047" sldId="272"/>
            <ac:graphicFrameMk id="6" creationId="{D63235A5-6C8A-401E-AAB3-7C84B669666F}"/>
          </ac:graphicFrameMkLst>
        </pc:graphicFrameChg>
        <pc:picChg chg="add del mod">
          <ac:chgData name="MATHEUS FERREIRA ALVES SAY" userId="S::matheus.say@fatec.sp.gov.br::ebf0f554-0cc8-4d34-a861-aaa6428fdb08" providerId="AD" clId="Web-{EA4DCF70-E745-4CEA-B0E5-8FB3FDD147A2}" dt="2020-06-17T18:14:20.119" v="62"/>
          <ac:picMkLst>
            <pc:docMk/>
            <pc:sldMk cId="1657899047" sldId="272"/>
            <ac:picMk id="3" creationId="{1D8A3C0E-7692-48E5-9122-807D04CFFCBE}"/>
          </ac:picMkLst>
        </pc:picChg>
      </pc:sldChg>
    </pc:docChg>
  </pc:docChgLst>
  <pc:docChgLst>
    <pc:chgData name="HERCULANO REIS DE AVILA" userId="S::herculano.avila@fatec.sp.gov.br::98991cf4-69ba-41a3-a5b6-20530e2dd0e0" providerId="AD" clId="Web-{8E047394-3407-4FA6-87B2-818FD9084C87}"/>
    <pc:docChg chg="modSld">
      <pc:chgData name="HERCULANO REIS DE AVILA" userId="S::herculano.avila@fatec.sp.gov.br::98991cf4-69ba-41a3-a5b6-20530e2dd0e0" providerId="AD" clId="Web-{8E047394-3407-4FA6-87B2-818FD9084C87}" dt="2020-06-17T03:11:01.397" v="2" actId="1076"/>
      <pc:docMkLst>
        <pc:docMk/>
      </pc:docMkLst>
      <pc:sldChg chg="addSp delSp modSp">
        <pc:chgData name="HERCULANO REIS DE AVILA" userId="S::herculano.avila@fatec.sp.gov.br::98991cf4-69ba-41a3-a5b6-20530e2dd0e0" providerId="AD" clId="Web-{8E047394-3407-4FA6-87B2-818FD9084C87}" dt="2020-06-17T03:11:01.397" v="2" actId="1076"/>
        <pc:sldMkLst>
          <pc:docMk/>
          <pc:sldMk cId="2393255241" sldId="269"/>
        </pc:sldMkLst>
        <pc:spChg chg="del">
          <ac:chgData name="HERCULANO REIS DE AVILA" userId="S::herculano.avila@fatec.sp.gov.br::98991cf4-69ba-41a3-a5b6-20530e2dd0e0" providerId="AD" clId="Web-{8E047394-3407-4FA6-87B2-818FD9084C87}" dt="2020-06-17T03:08:48.486" v="0"/>
          <ac:spMkLst>
            <pc:docMk/>
            <pc:sldMk cId="2393255241" sldId="269"/>
            <ac:spMk id="7" creationId="{08E5F625-D5D6-4989-9CA8-4232A8B23A19}"/>
          </ac:spMkLst>
        </pc:spChg>
        <pc:picChg chg="add mod">
          <ac:chgData name="HERCULANO REIS DE AVILA" userId="S::herculano.avila@fatec.sp.gov.br::98991cf4-69ba-41a3-a5b6-20530e2dd0e0" providerId="AD" clId="Web-{8E047394-3407-4FA6-87B2-818FD9084C87}" dt="2020-06-17T03:11:01.397" v="2" actId="1076"/>
          <ac:picMkLst>
            <pc:docMk/>
            <pc:sldMk cId="2393255241" sldId="269"/>
            <ac:picMk id="4" creationId="{371FA308-34B6-4B88-A464-C08112D33FDD}"/>
          </ac:picMkLst>
        </pc:picChg>
      </pc:sldChg>
    </pc:docChg>
  </pc:docChgLst>
  <pc:docChgLst>
    <pc:chgData name="MATHEUS FERREIRA ALVES SAY" userId="ebf0f554-0cc8-4d34-a861-aaa6428fdb08" providerId="ADAL" clId="{C67B880A-223E-AD47-9035-E1AF35ECD67E}"/>
    <pc:docChg chg="custSel addSld modSld">
      <pc:chgData name="MATHEUS FERREIRA ALVES SAY" userId="ebf0f554-0cc8-4d34-a861-aaa6428fdb08" providerId="ADAL" clId="{C67B880A-223E-AD47-9035-E1AF35ECD67E}" dt="2020-05-26T17:47:06.748" v="98" actId="14100"/>
      <pc:docMkLst>
        <pc:docMk/>
      </pc:docMkLst>
      <pc:sldChg chg="addSp delSp modSp mod chgLayout">
        <pc:chgData name="MATHEUS FERREIRA ALVES SAY" userId="ebf0f554-0cc8-4d34-a861-aaa6428fdb08" providerId="ADAL" clId="{C67B880A-223E-AD47-9035-E1AF35ECD67E}" dt="2020-05-11T00:24:45.611" v="31" actId="21"/>
        <pc:sldMkLst>
          <pc:docMk/>
          <pc:sldMk cId="885414664" sldId="262"/>
        </pc:sldMkLst>
        <pc:spChg chg="add del mod ord">
          <ac:chgData name="MATHEUS FERREIRA ALVES SAY" userId="ebf0f554-0cc8-4d34-a861-aaa6428fdb08" providerId="ADAL" clId="{C67B880A-223E-AD47-9035-E1AF35ECD67E}" dt="2020-05-11T00:24:45.611" v="31" actId="21"/>
          <ac:spMkLst>
            <pc:docMk/>
            <pc:sldMk cId="885414664" sldId="262"/>
            <ac:spMk id="7" creationId="{2BD4F7F1-6EB3-5D4C-B4C4-2DD0BE4745F6}"/>
          </ac:spMkLst>
        </pc:spChg>
        <pc:spChg chg="add del mod ord">
          <ac:chgData name="MATHEUS FERREIRA ALVES SAY" userId="ebf0f554-0cc8-4d34-a861-aaa6428fdb08" providerId="ADAL" clId="{C67B880A-223E-AD47-9035-E1AF35ECD67E}" dt="2020-05-11T00:24:43.266" v="30" actId="21"/>
          <ac:spMkLst>
            <pc:docMk/>
            <pc:sldMk cId="885414664" sldId="262"/>
            <ac:spMk id="9" creationId="{8C13E55D-F125-784A-9AC6-CA03DAFCD7C8}"/>
          </ac:spMkLst>
        </pc:spChg>
        <pc:picChg chg="add mod modCrop">
          <ac:chgData name="MATHEUS FERREIRA ALVES SAY" userId="ebf0f554-0cc8-4d34-a861-aaa6428fdb08" providerId="ADAL" clId="{C67B880A-223E-AD47-9035-E1AF35ECD67E}" dt="2020-05-11T00:24:05.114" v="28" actId="14100"/>
          <ac:picMkLst>
            <pc:docMk/>
            <pc:sldMk cId="885414664" sldId="262"/>
            <ac:picMk id="2" creationId="{F73B038A-F8E8-644B-B466-4FE6E59FFBD3}"/>
          </ac:picMkLst>
        </pc:picChg>
        <pc:picChg chg="add mod modCrop">
          <ac:chgData name="MATHEUS FERREIRA ALVES SAY" userId="ebf0f554-0cc8-4d34-a861-aaa6428fdb08" providerId="ADAL" clId="{C67B880A-223E-AD47-9035-E1AF35ECD67E}" dt="2020-05-11T00:23:36.648" v="25" actId="1076"/>
          <ac:picMkLst>
            <pc:docMk/>
            <pc:sldMk cId="885414664" sldId="262"/>
            <ac:picMk id="4" creationId="{737067D9-B58E-234A-98A5-D13317D3A46F}"/>
          </ac:picMkLst>
        </pc:picChg>
        <pc:picChg chg="del mod">
          <ac:chgData name="MATHEUS FERREIRA ALVES SAY" userId="ebf0f554-0cc8-4d34-a861-aaa6428fdb08" providerId="ADAL" clId="{C67B880A-223E-AD47-9035-E1AF35ECD67E}" dt="2020-05-11T00:20:17.319" v="4" actId="21"/>
          <ac:picMkLst>
            <pc:docMk/>
            <pc:sldMk cId="885414664" sldId="262"/>
            <ac:picMk id="8" creationId="{C2314D09-B76D-4C32-B84A-639AF4B6FE4F}"/>
          </ac:picMkLst>
        </pc:picChg>
        <pc:picChg chg="del">
          <ac:chgData name="MATHEUS FERREIRA ALVES SAY" userId="ebf0f554-0cc8-4d34-a861-aaa6428fdb08" providerId="ADAL" clId="{C67B880A-223E-AD47-9035-E1AF35ECD67E}" dt="2020-05-11T00:22:15.629" v="13" actId="21"/>
          <ac:picMkLst>
            <pc:docMk/>
            <pc:sldMk cId="885414664" sldId="262"/>
            <ac:picMk id="10" creationId="{AB7194E1-C703-4B6A-A8AB-2243DC6A5250}"/>
          </ac:picMkLst>
        </pc:picChg>
      </pc:sldChg>
      <pc:sldChg chg="addSp delSp modSp new">
        <pc:chgData name="MATHEUS FERREIRA ALVES SAY" userId="ebf0f554-0cc8-4d34-a861-aaa6428fdb08" providerId="ADAL" clId="{C67B880A-223E-AD47-9035-E1AF35ECD67E}" dt="2020-05-11T00:26:17.798" v="50" actId="14100"/>
        <pc:sldMkLst>
          <pc:docMk/>
          <pc:sldMk cId="4230568528" sldId="264"/>
        </pc:sldMkLst>
        <pc:spChg chg="del">
          <ac:chgData name="MATHEUS FERREIRA ALVES SAY" userId="ebf0f554-0cc8-4d34-a861-aaa6428fdb08" providerId="ADAL" clId="{C67B880A-223E-AD47-9035-E1AF35ECD67E}" dt="2020-05-11T00:25:01.366" v="34" actId="21"/>
          <ac:spMkLst>
            <pc:docMk/>
            <pc:sldMk cId="4230568528" sldId="264"/>
            <ac:spMk id="2" creationId="{7E025244-0BA2-9445-AC58-B15C2E1E8591}"/>
          </ac:spMkLst>
        </pc:spChg>
        <pc:spChg chg="del">
          <ac:chgData name="MATHEUS FERREIRA ALVES SAY" userId="ebf0f554-0cc8-4d34-a861-aaa6428fdb08" providerId="ADAL" clId="{C67B880A-223E-AD47-9035-E1AF35ECD67E}" dt="2020-05-11T00:24:59.509" v="33" actId="21"/>
          <ac:spMkLst>
            <pc:docMk/>
            <pc:sldMk cId="4230568528" sldId="264"/>
            <ac:spMk id="3" creationId="{AAB84E22-87FA-6745-AD07-A6D114400361}"/>
          </ac:spMkLst>
        </pc:spChg>
        <pc:picChg chg="add mod">
          <ac:chgData name="MATHEUS FERREIRA ALVES SAY" userId="ebf0f554-0cc8-4d34-a861-aaa6428fdb08" providerId="ADAL" clId="{C67B880A-223E-AD47-9035-E1AF35ECD67E}" dt="2020-05-11T00:26:13.128" v="47" actId="14100"/>
          <ac:picMkLst>
            <pc:docMk/>
            <pc:sldMk cId="4230568528" sldId="264"/>
            <ac:picMk id="4" creationId="{7507E8B1-3317-574A-BCD6-C3166FB38A55}"/>
          </ac:picMkLst>
        </pc:picChg>
        <pc:picChg chg="add mod">
          <ac:chgData name="MATHEUS FERREIRA ALVES SAY" userId="ebf0f554-0cc8-4d34-a861-aaa6428fdb08" providerId="ADAL" clId="{C67B880A-223E-AD47-9035-E1AF35ECD67E}" dt="2020-05-11T00:26:17.798" v="50" actId="14100"/>
          <ac:picMkLst>
            <pc:docMk/>
            <pc:sldMk cId="4230568528" sldId="264"/>
            <ac:picMk id="6" creationId="{41F92955-F164-324E-92EF-83501EE0DD32}"/>
          </ac:picMkLst>
        </pc:picChg>
        <pc:picChg chg="add mod">
          <ac:chgData name="MATHEUS FERREIRA ALVES SAY" userId="ebf0f554-0cc8-4d34-a861-aaa6428fdb08" providerId="ADAL" clId="{C67B880A-223E-AD47-9035-E1AF35ECD67E}" dt="2020-05-11T00:26:15.012" v="48" actId="14100"/>
          <ac:picMkLst>
            <pc:docMk/>
            <pc:sldMk cId="4230568528" sldId="264"/>
            <ac:picMk id="8" creationId="{15BA3D7B-C101-F646-BDD2-3419FC18C89F}"/>
          </ac:picMkLst>
        </pc:picChg>
      </pc:sldChg>
      <pc:sldChg chg="addSp delSp modSp new">
        <pc:chgData name="MATHEUS FERREIRA ALVES SAY" userId="ebf0f554-0cc8-4d34-a861-aaa6428fdb08" providerId="ADAL" clId="{C67B880A-223E-AD47-9035-E1AF35ECD67E}" dt="2020-05-26T17:47:06.748" v="98" actId="14100"/>
        <pc:sldMkLst>
          <pc:docMk/>
          <pc:sldMk cId="1563205598" sldId="265"/>
        </pc:sldMkLst>
        <pc:spChg chg="mod">
          <ac:chgData name="MATHEUS FERREIRA ALVES SAY" userId="ebf0f554-0cc8-4d34-a861-aaa6428fdb08" providerId="ADAL" clId="{C67B880A-223E-AD47-9035-E1AF35ECD67E}" dt="2020-05-26T17:46:36.866" v="88" actId="20577"/>
          <ac:spMkLst>
            <pc:docMk/>
            <pc:sldMk cId="1563205598" sldId="265"/>
            <ac:spMk id="2" creationId="{AB08341C-8D7F-BC44-A421-2860E561C5C4}"/>
          </ac:spMkLst>
        </pc:spChg>
        <pc:spChg chg="del">
          <ac:chgData name="MATHEUS FERREIRA ALVES SAY" userId="ebf0f554-0cc8-4d34-a861-aaa6428fdb08" providerId="ADAL" clId="{C67B880A-223E-AD47-9035-E1AF35ECD67E}" dt="2020-05-26T17:44:58.482" v="52" actId="931"/>
          <ac:spMkLst>
            <pc:docMk/>
            <pc:sldMk cId="1563205598" sldId="265"/>
            <ac:spMk id="3" creationId="{AD5E30B2-86BC-024B-A13A-1F0C8FE0B15F}"/>
          </ac:spMkLst>
        </pc:spChg>
        <pc:spChg chg="add del mod">
          <ac:chgData name="MATHEUS FERREIRA ALVES SAY" userId="ebf0f554-0cc8-4d34-a861-aaa6428fdb08" providerId="ADAL" clId="{C67B880A-223E-AD47-9035-E1AF35ECD67E}" dt="2020-05-26T17:47:00.222" v="96" actId="478"/>
          <ac:spMkLst>
            <pc:docMk/>
            <pc:sldMk cId="1563205598" sldId="265"/>
            <ac:spMk id="11" creationId="{5ECE8C14-35D7-4E40-8600-F46719F3F6F5}"/>
          </ac:spMkLst>
        </pc:spChg>
        <pc:picChg chg="add del mod ord">
          <ac:chgData name="MATHEUS FERREIRA ALVES SAY" userId="ebf0f554-0cc8-4d34-a861-aaa6428fdb08" providerId="ADAL" clId="{C67B880A-223E-AD47-9035-E1AF35ECD67E}" dt="2020-05-26T17:46:51.901" v="94" actId="478"/>
          <ac:picMkLst>
            <pc:docMk/>
            <pc:sldMk cId="1563205598" sldId="265"/>
            <ac:picMk id="4" creationId="{7A7D3ABF-99A0-5144-AAA6-71E1F55352B6}"/>
          </ac:picMkLst>
        </pc:picChg>
        <pc:picChg chg="add del">
          <ac:chgData name="MATHEUS FERREIRA ALVES SAY" userId="ebf0f554-0cc8-4d34-a861-aaa6428fdb08" providerId="ADAL" clId="{C67B880A-223E-AD47-9035-E1AF35ECD67E}" dt="2020-05-26T17:46:49.448" v="93" actId="478"/>
          <ac:picMkLst>
            <pc:docMk/>
            <pc:sldMk cId="1563205598" sldId="265"/>
            <ac:picMk id="6" creationId="{5D4AD0E9-9E73-1047-9ECC-2E1EEDC473ED}"/>
          </ac:picMkLst>
        </pc:picChg>
        <pc:picChg chg="add mod">
          <ac:chgData name="MATHEUS FERREIRA ALVES SAY" userId="ebf0f554-0cc8-4d34-a861-aaa6428fdb08" providerId="ADAL" clId="{C67B880A-223E-AD47-9035-E1AF35ECD67E}" dt="2020-05-26T17:47:06.748" v="98" actId="14100"/>
          <ac:picMkLst>
            <pc:docMk/>
            <pc:sldMk cId="1563205598" sldId="265"/>
            <ac:picMk id="8" creationId="{04B628F9-87E0-1E4D-9D30-D251BC2B936A}"/>
          </ac:picMkLst>
        </pc:picChg>
      </pc:sldChg>
    </pc:docChg>
  </pc:docChgLst>
  <pc:docChgLst>
    <pc:chgData name="MATHEUS FERREIRA ALVES SAY" userId="ebf0f554-0cc8-4d34-a861-aaa6428fdb08" providerId="ADAL" clId="{4B3C0696-9529-4A5C-8919-06037FDFC8DE}"/>
    <pc:docChg chg="undo redo custSel mod addSld delSld modSld sldOrd">
      <pc:chgData name="MATHEUS FERREIRA ALVES SAY" userId="ebf0f554-0cc8-4d34-a861-aaa6428fdb08" providerId="ADAL" clId="{4B3C0696-9529-4A5C-8919-06037FDFC8DE}" dt="2020-06-24T20:40:31.976" v="3212" actId="1076"/>
      <pc:docMkLst>
        <pc:docMk/>
      </pc:docMkLst>
      <pc:sldChg chg="addSp delSp modSp del mod setBg modClrScheme chgLayout">
        <pc:chgData name="MATHEUS FERREIRA ALVES SAY" userId="ebf0f554-0cc8-4d34-a861-aaa6428fdb08" providerId="ADAL" clId="{4B3C0696-9529-4A5C-8919-06037FDFC8DE}" dt="2020-06-19T23:26:32.482" v="1221" actId="47"/>
        <pc:sldMkLst>
          <pc:docMk/>
          <pc:sldMk cId="1167124989" sldId="256"/>
        </pc:sldMkLst>
        <pc:spChg chg="add del mod">
          <ac:chgData name="MATHEUS FERREIRA ALVES SAY" userId="ebf0f554-0cc8-4d34-a861-aaa6428fdb08" providerId="ADAL" clId="{4B3C0696-9529-4A5C-8919-06037FDFC8DE}" dt="2020-06-19T23:12:16.448" v="1164" actId="478"/>
          <ac:spMkLst>
            <pc:docMk/>
            <pc:sldMk cId="1167124989" sldId="256"/>
            <ac:spMk id="2" creationId="{E1FC16F8-60A2-4474-BE71-5517E12355C1}"/>
          </ac:spMkLst>
        </pc:spChg>
        <pc:spChg chg="del">
          <ac:chgData name="MATHEUS FERREIRA ALVES SAY" userId="ebf0f554-0cc8-4d34-a861-aaa6428fdb08" providerId="ADAL" clId="{4B3C0696-9529-4A5C-8919-06037FDFC8DE}" dt="2020-06-18T17:34:35.459" v="378" actId="478"/>
          <ac:spMkLst>
            <pc:docMk/>
            <pc:sldMk cId="1167124989" sldId="256"/>
            <ac:spMk id="2" creationId="{E7C8D817-2AB9-42E0-90EC-AA2BF25AF1E3}"/>
          </ac:spMkLst>
        </pc:spChg>
        <pc:spChg chg="add del">
          <ac:chgData name="MATHEUS FERREIRA ALVES SAY" userId="ebf0f554-0cc8-4d34-a861-aaa6428fdb08" providerId="ADAL" clId="{4B3C0696-9529-4A5C-8919-06037FDFC8DE}" dt="2020-06-19T23:26:14.266" v="1218" actId="478"/>
          <ac:spMkLst>
            <pc:docMk/>
            <pc:sldMk cId="1167124989" sldId="256"/>
            <ac:spMk id="4" creationId="{4E5452D6-B6F6-4AEE-A157-0EFD535348AF}"/>
          </ac:spMkLst>
        </pc:spChg>
        <pc:spChg chg="del mod">
          <ac:chgData name="MATHEUS FERREIRA ALVES SAY" userId="ebf0f554-0cc8-4d34-a861-aaa6428fdb08" providerId="ADAL" clId="{4B3C0696-9529-4A5C-8919-06037FDFC8DE}" dt="2020-06-18T17:34:31.841" v="375" actId="478"/>
          <ac:spMkLst>
            <pc:docMk/>
            <pc:sldMk cId="1167124989" sldId="256"/>
            <ac:spMk id="4" creationId="{E35D9854-76BE-451A-912C-18F3C61221AA}"/>
          </ac:spMkLst>
        </pc:spChg>
        <pc:spChg chg="del mod">
          <ac:chgData name="MATHEUS FERREIRA ALVES SAY" userId="ebf0f554-0cc8-4d34-a861-aaa6428fdb08" providerId="ADAL" clId="{4B3C0696-9529-4A5C-8919-06037FDFC8DE}" dt="2020-06-18T17:34:33.615" v="377" actId="478"/>
          <ac:spMkLst>
            <pc:docMk/>
            <pc:sldMk cId="1167124989" sldId="256"/>
            <ac:spMk id="5" creationId="{E160769C-349B-46DB-8AC7-3DDB02D19EA3}"/>
          </ac:spMkLst>
        </pc:spChg>
        <pc:spChg chg="add del mod ord">
          <ac:chgData name="MATHEUS FERREIRA ALVES SAY" userId="ebf0f554-0cc8-4d34-a861-aaa6428fdb08" providerId="ADAL" clId="{4B3C0696-9529-4A5C-8919-06037FDFC8DE}" dt="2020-06-18T18:05:33.127" v="799" actId="700"/>
          <ac:spMkLst>
            <pc:docMk/>
            <pc:sldMk cId="1167124989" sldId="256"/>
            <ac:spMk id="6" creationId="{DDD0E5EC-DA0F-4129-9AFC-F56D8EAEDC28}"/>
          </ac:spMkLst>
        </pc:spChg>
        <pc:spChg chg="add del mod ord">
          <ac:chgData name="MATHEUS FERREIRA ALVES SAY" userId="ebf0f554-0cc8-4d34-a861-aaa6428fdb08" providerId="ADAL" clId="{4B3C0696-9529-4A5C-8919-06037FDFC8DE}" dt="2020-06-18T18:05:33.127" v="799" actId="700"/>
          <ac:spMkLst>
            <pc:docMk/>
            <pc:sldMk cId="1167124989" sldId="256"/>
            <ac:spMk id="8" creationId="{88D02547-7B82-4DEC-B131-1BC1D23B2ACB}"/>
          </ac:spMkLst>
        </pc:spChg>
        <pc:spChg chg="del">
          <ac:chgData name="MATHEUS FERREIRA ALVES SAY" userId="ebf0f554-0cc8-4d34-a861-aaa6428fdb08" providerId="ADAL" clId="{4B3C0696-9529-4A5C-8919-06037FDFC8DE}" dt="2020-06-18T17:33:59.068" v="369" actId="478"/>
          <ac:spMkLst>
            <pc:docMk/>
            <pc:sldMk cId="1167124989" sldId="256"/>
            <ac:spMk id="10" creationId="{706130A7-E823-409C-9B35-546A2DE30AAB}"/>
          </ac:spMkLst>
        </pc:spChg>
        <pc:spChg chg="add del mod">
          <ac:chgData name="MATHEUS FERREIRA ALVES SAY" userId="ebf0f554-0cc8-4d34-a861-aaa6428fdb08" providerId="ADAL" clId="{4B3C0696-9529-4A5C-8919-06037FDFC8DE}" dt="2020-06-19T23:17:36.833" v="1184" actId="478"/>
          <ac:spMkLst>
            <pc:docMk/>
            <pc:sldMk cId="1167124989" sldId="256"/>
            <ac:spMk id="10" creationId="{FD2A99D6-9A77-4975-943B-CB3707412F51}"/>
          </ac:spMkLst>
        </pc:spChg>
        <pc:spChg chg="add del mod">
          <ac:chgData name="MATHEUS FERREIRA ALVES SAY" userId="ebf0f554-0cc8-4d34-a861-aaa6428fdb08" providerId="ADAL" clId="{4B3C0696-9529-4A5C-8919-06037FDFC8DE}" dt="2020-06-18T17:36:57.628" v="409" actId="478"/>
          <ac:spMkLst>
            <pc:docMk/>
            <pc:sldMk cId="1167124989" sldId="256"/>
            <ac:spMk id="11" creationId="{C905D32D-1073-44EE-95C6-1961D547ADD8}"/>
          </ac:spMkLst>
        </pc:spChg>
        <pc:spChg chg="add del mod">
          <ac:chgData name="MATHEUS FERREIRA ALVES SAY" userId="ebf0f554-0cc8-4d34-a861-aaa6428fdb08" providerId="ADAL" clId="{4B3C0696-9529-4A5C-8919-06037FDFC8DE}" dt="2020-06-18T17:41:44.119" v="482" actId="478"/>
          <ac:spMkLst>
            <pc:docMk/>
            <pc:sldMk cId="1167124989" sldId="256"/>
            <ac:spMk id="12" creationId="{6994FF50-823D-41E8-9363-E08C5CACE4D4}"/>
          </ac:spMkLst>
        </pc:spChg>
        <pc:spChg chg="add del mod">
          <ac:chgData name="MATHEUS FERREIRA ALVES SAY" userId="ebf0f554-0cc8-4d34-a861-aaa6428fdb08" providerId="ADAL" clId="{4B3C0696-9529-4A5C-8919-06037FDFC8DE}" dt="2020-06-18T17:41:42.600" v="481" actId="478"/>
          <ac:spMkLst>
            <pc:docMk/>
            <pc:sldMk cId="1167124989" sldId="256"/>
            <ac:spMk id="13" creationId="{AAFAAB47-4E6F-4D58-847B-5B8178AA9EDC}"/>
          </ac:spMkLst>
        </pc:spChg>
        <pc:spChg chg="add del mod">
          <ac:chgData name="MATHEUS FERREIRA ALVES SAY" userId="ebf0f554-0cc8-4d34-a861-aaa6428fdb08" providerId="ADAL" clId="{4B3C0696-9529-4A5C-8919-06037FDFC8DE}" dt="2020-06-18T18:02:22.838" v="773" actId="478"/>
          <ac:spMkLst>
            <pc:docMk/>
            <pc:sldMk cId="1167124989" sldId="256"/>
            <ac:spMk id="15" creationId="{C79DD5BC-64FC-4A17-AF87-E236512680A7}"/>
          </ac:spMkLst>
        </pc:spChg>
        <pc:spChg chg="add del mod">
          <ac:chgData name="MATHEUS FERREIRA ALVES SAY" userId="ebf0f554-0cc8-4d34-a861-aaa6428fdb08" providerId="ADAL" clId="{4B3C0696-9529-4A5C-8919-06037FDFC8DE}" dt="2020-06-18T18:02:20.712" v="772" actId="478"/>
          <ac:spMkLst>
            <pc:docMk/>
            <pc:sldMk cId="1167124989" sldId="256"/>
            <ac:spMk id="16" creationId="{9CE911C6-470C-4976-935C-B90F698E1CC5}"/>
          </ac:spMkLst>
        </pc:spChg>
        <pc:spChg chg="add del mod">
          <ac:chgData name="MATHEUS FERREIRA ALVES SAY" userId="ebf0f554-0cc8-4d34-a861-aaa6428fdb08" providerId="ADAL" clId="{4B3C0696-9529-4A5C-8919-06037FDFC8DE}" dt="2020-06-18T17:58:47.192" v="747" actId="478"/>
          <ac:spMkLst>
            <pc:docMk/>
            <pc:sldMk cId="1167124989" sldId="256"/>
            <ac:spMk id="17" creationId="{95FB563A-56CD-4BB4-A580-995001A86064}"/>
          </ac:spMkLst>
        </pc:spChg>
        <pc:spChg chg="add del mod ord">
          <ac:chgData name="MATHEUS FERREIRA ALVES SAY" userId="ebf0f554-0cc8-4d34-a861-aaa6428fdb08" providerId="ADAL" clId="{4B3C0696-9529-4A5C-8919-06037FDFC8DE}" dt="2020-06-18T18:05:33.127" v="799" actId="700"/>
          <ac:spMkLst>
            <pc:docMk/>
            <pc:sldMk cId="1167124989" sldId="256"/>
            <ac:spMk id="18" creationId="{F731DB7B-A177-4CDB-A4DE-8D796E0D0535}"/>
          </ac:spMkLst>
        </pc:spChg>
        <pc:spChg chg="add mod ord">
          <ac:chgData name="MATHEUS FERREIRA ALVES SAY" userId="ebf0f554-0cc8-4d34-a861-aaa6428fdb08" providerId="ADAL" clId="{4B3C0696-9529-4A5C-8919-06037FDFC8DE}" dt="2020-06-19T23:09:32.012" v="1152" actId="26606"/>
          <ac:spMkLst>
            <pc:docMk/>
            <pc:sldMk cId="1167124989" sldId="256"/>
            <ac:spMk id="19" creationId="{F380F3D0-9FA7-4A64-848A-FC976D00506C}"/>
          </ac:spMkLst>
        </pc:spChg>
        <pc:spChg chg="add del">
          <ac:chgData name="MATHEUS FERREIRA ALVES SAY" userId="ebf0f554-0cc8-4d34-a861-aaa6428fdb08" providerId="ADAL" clId="{4B3C0696-9529-4A5C-8919-06037FDFC8DE}" dt="2020-06-19T23:09:32.012" v="1152" actId="26606"/>
          <ac:spMkLst>
            <pc:docMk/>
            <pc:sldMk cId="1167124989" sldId="256"/>
            <ac:spMk id="24" creationId="{1707FC24-6981-43D9-B525-C7832BA22463}"/>
          </ac:spMkLst>
        </pc:spChg>
        <pc:spChg chg="add del">
          <ac:chgData name="MATHEUS FERREIRA ALVES SAY" userId="ebf0f554-0cc8-4d34-a861-aaa6428fdb08" providerId="ADAL" clId="{4B3C0696-9529-4A5C-8919-06037FDFC8DE}" dt="2020-06-19T23:09:32.012" v="1152" actId="26606"/>
          <ac:spMkLst>
            <pc:docMk/>
            <pc:sldMk cId="1167124989" sldId="256"/>
            <ac:spMk id="29" creationId="{AB45A142-4255-493C-8284-5D566C121B10}"/>
          </ac:spMkLst>
        </pc:spChg>
        <pc:spChg chg="add del">
          <ac:chgData name="MATHEUS FERREIRA ALVES SAY" userId="ebf0f554-0cc8-4d34-a861-aaa6428fdb08" providerId="ADAL" clId="{4B3C0696-9529-4A5C-8919-06037FDFC8DE}" dt="2020-06-19T23:09:31.855" v="1151" actId="26606"/>
          <ac:spMkLst>
            <pc:docMk/>
            <pc:sldMk cId="1167124989" sldId="256"/>
            <ac:spMk id="36" creationId="{1707FC24-6981-43D9-B525-C7832BA22463}"/>
          </ac:spMkLst>
        </pc:spChg>
        <pc:graphicFrameChg chg="add mod modGraphic">
          <ac:chgData name="MATHEUS FERREIRA ALVES SAY" userId="ebf0f554-0cc8-4d34-a861-aaa6428fdb08" providerId="ADAL" clId="{4B3C0696-9529-4A5C-8919-06037FDFC8DE}" dt="2020-06-19T23:09:32.012" v="1152" actId="26606"/>
          <ac:graphicFrameMkLst>
            <pc:docMk/>
            <pc:sldMk cId="1167124989" sldId="256"/>
            <ac:graphicFrameMk id="3" creationId="{CBE2AC00-9283-4DED-82DE-D3CB26DB7F45}"/>
          </ac:graphicFrameMkLst>
        </pc:graphicFrameChg>
        <pc:graphicFrameChg chg="del mod modGraphic">
          <ac:chgData name="MATHEUS FERREIRA ALVES SAY" userId="ebf0f554-0cc8-4d34-a861-aaa6428fdb08" providerId="ADAL" clId="{4B3C0696-9529-4A5C-8919-06037FDFC8DE}" dt="2020-06-18T18:30:38.728" v="1015" actId="478"/>
          <ac:graphicFrameMkLst>
            <pc:docMk/>
            <pc:sldMk cId="1167124989" sldId="256"/>
            <ac:graphicFrameMk id="7" creationId="{4DE24D7D-84FC-4FB8-AD85-DD5DC7D02E50}"/>
          </ac:graphicFrameMkLst>
        </pc:graphicFrameChg>
        <pc:picChg chg="add del mod">
          <ac:chgData name="MATHEUS FERREIRA ALVES SAY" userId="ebf0f554-0cc8-4d34-a861-aaa6428fdb08" providerId="ADAL" clId="{4B3C0696-9529-4A5C-8919-06037FDFC8DE}" dt="2020-06-18T17:46:20.570" v="529" actId="478"/>
          <ac:picMkLst>
            <pc:docMk/>
            <pc:sldMk cId="1167124989" sldId="256"/>
            <ac:picMk id="14" creationId="{B0A1DC05-A0C3-441B-81B2-24F4D0CA12F5}"/>
          </ac:picMkLst>
        </pc:picChg>
        <pc:cxnChg chg="add del">
          <ac:chgData name="MATHEUS FERREIRA ALVES SAY" userId="ebf0f554-0cc8-4d34-a861-aaa6428fdb08" providerId="ADAL" clId="{4B3C0696-9529-4A5C-8919-06037FDFC8DE}" dt="2020-06-19T23:09:32.012" v="1152" actId="26606"/>
          <ac:cxnSpMkLst>
            <pc:docMk/>
            <pc:sldMk cId="1167124989" sldId="256"/>
            <ac:cxnSpMk id="31" creationId="{38FB9660-F42F-4313-BBC4-47C007FE484C}"/>
          </ac:cxnSpMkLst>
        </pc:cxnChg>
      </pc:sldChg>
      <pc:sldChg chg="addSp delSp modSp mod setBg">
        <pc:chgData name="MATHEUS FERREIRA ALVES SAY" userId="ebf0f554-0cc8-4d34-a861-aaa6428fdb08" providerId="ADAL" clId="{4B3C0696-9529-4A5C-8919-06037FDFC8DE}" dt="2020-06-21T17:18:42.144" v="2226" actId="20577"/>
        <pc:sldMkLst>
          <pc:docMk/>
          <pc:sldMk cId="4200016097" sldId="258"/>
        </pc:sldMkLst>
        <pc:spChg chg="mod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2" creationId="{2488C051-6212-4F0E-8C1F-C38CFF2FF2F1}"/>
          </ac:spMkLst>
        </pc:spChg>
        <pc:spChg chg="mod">
          <ac:chgData name="MATHEUS FERREIRA ALVES SAY" userId="ebf0f554-0cc8-4d34-a861-aaa6428fdb08" providerId="ADAL" clId="{4B3C0696-9529-4A5C-8919-06037FDFC8DE}" dt="2020-06-21T17:18:42.144" v="2226" actId="20577"/>
          <ac:spMkLst>
            <pc:docMk/>
            <pc:sldMk cId="4200016097" sldId="258"/>
            <ac:spMk id="3" creationId="{398BEB2B-A031-4D39-9C53-57F14E720178}"/>
          </ac:spMkLst>
        </pc:spChg>
        <pc:spChg chg="mod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4" creationId="{5C7FCC65-A928-46DF-8759-05F15DAF6DB5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30" creationId="{C18DD249-7BAF-43E4-96D2-897DF8277025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32" creationId="{93709A93-4FBF-496D-9228-3D3DBCF5064D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34" creationId="{AC6F8F5A-EAFE-459F-8F54-9D86D539F12E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36" creationId="{C3FD65E3-4E8F-40F8-B00F-C3CA65D8A3BE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38" creationId="{5DFA2231-FFDF-4250-983C-D460855A37B8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43" creationId="{C18DD249-7BAF-43E4-96D2-897DF8277025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45" creationId="{93709A93-4FBF-496D-9228-3D3DBCF5064D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47" creationId="{AC6F8F5A-EAFE-459F-8F54-9D86D539F12E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49" creationId="{C3FD65E3-4E8F-40F8-B00F-C3CA65D8A3BE}"/>
          </ac:spMkLst>
        </pc:spChg>
        <pc:spChg chg="add del">
          <ac:chgData name="MATHEUS FERREIRA ALVES SAY" userId="ebf0f554-0cc8-4d34-a861-aaa6428fdb08" providerId="ADAL" clId="{4B3C0696-9529-4A5C-8919-06037FDFC8DE}" dt="2020-06-21T16:46:09.243" v="1831" actId="26606"/>
          <ac:spMkLst>
            <pc:docMk/>
            <pc:sldMk cId="4200016097" sldId="258"/>
            <ac:spMk id="51" creationId="{5DFA2231-FFDF-4250-983C-D460855A37B8}"/>
          </ac:spMkLst>
        </pc:spChg>
        <pc:picChg chg="mod">
          <ac:chgData name="MATHEUS FERREIRA ALVES SAY" userId="ebf0f554-0cc8-4d34-a861-aaa6428fdb08" providerId="ADAL" clId="{4B3C0696-9529-4A5C-8919-06037FDFC8DE}" dt="2020-06-21T16:46:09.243" v="1831" actId="26606"/>
          <ac:picMkLst>
            <pc:docMk/>
            <pc:sldMk cId="4200016097" sldId="258"/>
            <ac:picMk id="6" creationId="{A807DB5E-C4FE-490C-95FE-8341D7B52DFE}"/>
          </ac:picMkLst>
        </pc:picChg>
        <pc:picChg chg="ord">
          <ac:chgData name="MATHEUS FERREIRA ALVES SAY" userId="ebf0f554-0cc8-4d34-a861-aaa6428fdb08" providerId="ADAL" clId="{4B3C0696-9529-4A5C-8919-06037FDFC8DE}" dt="2020-06-21T16:46:09.243" v="1831" actId="26606"/>
          <ac:picMkLst>
            <pc:docMk/>
            <pc:sldMk cId="4200016097" sldId="258"/>
            <ac:picMk id="10" creationId="{3AA5CD01-70FE-454C-B280-D32FFE8C0DFD}"/>
          </ac:picMkLst>
        </pc:picChg>
        <pc:picChg chg="mod">
          <ac:chgData name="MATHEUS FERREIRA ALVES SAY" userId="ebf0f554-0cc8-4d34-a861-aaa6428fdb08" providerId="ADAL" clId="{4B3C0696-9529-4A5C-8919-06037FDFC8DE}" dt="2020-06-21T16:46:09.243" v="1831" actId="26606"/>
          <ac:picMkLst>
            <pc:docMk/>
            <pc:sldMk cId="4200016097" sldId="258"/>
            <ac:picMk id="12" creationId="{AAECF4BF-5983-43A4-A397-C3878E332423}"/>
          </ac:picMkLst>
        </pc:picChg>
      </pc:sldChg>
      <pc:sldChg chg="addSp delSp modSp del mod">
        <pc:chgData name="MATHEUS FERREIRA ALVES SAY" userId="ebf0f554-0cc8-4d34-a861-aaa6428fdb08" providerId="ADAL" clId="{4B3C0696-9529-4A5C-8919-06037FDFC8DE}" dt="2020-06-21T17:19:39.712" v="2232" actId="47"/>
        <pc:sldMkLst>
          <pc:docMk/>
          <pc:sldMk cId="1895551116" sldId="259"/>
        </pc:sldMkLst>
        <pc:spChg chg="mod">
          <ac:chgData name="MATHEUS FERREIRA ALVES SAY" userId="ebf0f554-0cc8-4d34-a861-aaa6428fdb08" providerId="ADAL" clId="{4B3C0696-9529-4A5C-8919-06037FDFC8DE}" dt="2020-06-19T22:58:37.630" v="1121" actId="27636"/>
          <ac:spMkLst>
            <pc:docMk/>
            <pc:sldMk cId="1895551116" sldId="259"/>
            <ac:spMk id="2" creationId="{2488C051-6212-4F0E-8C1F-C38CFF2FF2F1}"/>
          </ac:spMkLst>
        </pc:spChg>
        <pc:spChg chg="mod">
          <ac:chgData name="MATHEUS FERREIRA ALVES SAY" userId="ebf0f554-0cc8-4d34-a861-aaa6428fdb08" providerId="ADAL" clId="{4B3C0696-9529-4A5C-8919-06037FDFC8DE}" dt="2020-06-19T23:02:06.595" v="1141" actId="14100"/>
          <ac:spMkLst>
            <pc:docMk/>
            <pc:sldMk cId="1895551116" sldId="259"/>
            <ac:spMk id="3" creationId="{398BEB2B-A031-4D39-9C53-57F14E720178}"/>
          </ac:spMkLst>
        </pc:spChg>
        <pc:spChg chg="del">
          <ac:chgData name="MATHEUS FERREIRA ALVES SAY" userId="ebf0f554-0cc8-4d34-a861-aaa6428fdb08" providerId="ADAL" clId="{4B3C0696-9529-4A5C-8919-06037FDFC8DE}" dt="2020-06-19T22:53:17.118" v="1017" actId="478"/>
          <ac:spMkLst>
            <pc:docMk/>
            <pc:sldMk cId="1895551116" sldId="259"/>
            <ac:spMk id="4" creationId="{6988FA04-4D2C-48CA-A224-64610FA39A49}"/>
          </ac:spMkLst>
        </pc:spChg>
        <pc:spChg chg="add mod">
          <ac:chgData name="MATHEUS FERREIRA ALVES SAY" userId="ebf0f554-0cc8-4d34-a861-aaa6428fdb08" providerId="ADAL" clId="{4B3C0696-9529-4A5C-8919-06037FDFC8DE}" dt="2020-06-19T22:58:13.868" v="1116" actId="1076"/>
          <ac:spMkLst>
            <pc:docMk/>
            <pc:sldMk cId="1895551116" sldId="259"/>
            <ac:spMk id="8" creationId="{9C81A864-7979-423A-80AB-34E4483C08CB}"/>
          </ac:spMkLst>
        </pc:spChg>
        <pc:spChg chg="add mod">
          <ac:chgData name="MATHEUS FERREIRA ALVES SAY" userId="ebf0f554-0cc8-4d34-a861-aaa6428fdb08" providerId="ADAL" clId="{4B3C0696-9529-4A5C-8919-06037FDFC8DE}" dt="2020-06-19T22:57:56.349" v="1113" actId="1076"/>
          <ac:spMkLst>
            <pc:docMk/>
            <pc:sldMk cId="1895551116" sldId="259"/>
            <ac:spMk id="9" creationId="{A7AB8A75-866C-43D0-BA5C-F799A9E7371E}"/>
          </ac:spMkLst>
        </pc:spChg>
        <pc:graphicFrameChg chg="mod modGraphic">
          <ac:chgData name="MATHEUS FERREIRA ALVES SAY" userId="ebf0f554-0cc8-4d34-a861-aaa6428fdb08" providerId="ADAL" clId="{4B3C0696-9529-4A5C-8919-06037FDFC8DE}" dt="2020-06-19T23:01:16.995" v="1126" actId="1076"/>
          <ac:graphicFrameMkLst>
            <pc:docMk/>
            <pc:sldMk cId="1895551116" sldId="259"/>
            <ac:graphicFrameMk id="7" creationId="{9EF43132-C454-4D22-9C11-15E64B42847C}"/>
          </ac:graphicFrameMkLst>
        </pc:graphicFrameChg>
        <pc:picChg chg="del">
          <ac:chgData name="MATHEUS FERREIRA ALVES SAY" userId="ebf0f554-0cc8-4d34-a861-aaa6428fdb08" providerId="ADAL" clId="{4B3C0696-9529-4A5C-8919-06037FDFC8DE}" dt="2020-06-19T22:56:33.533" v="1072" actId="478"/>
          <ac:picMkLst>
            <pc:docMk/>
            <pc:sldMk cId="1895551116" sldId="259"/>
            <ac:picMk id="5" creationId="{3F90D5AC-83C8-4EA0-BBFB-53167B1527C4}"/>
          </ac:picMkLst>
        </pc:picChg>
        <pc:picChg chg="mod">
          <ac:chgData name="MATHEUS FERREIRA ALVES SAY" userId="ebf0f554-0cc8-4d34-a861-aaa6428fdb08" providerId="ADAL" clId="{4B3C0696-9529-4A5C-8919-06037FDFC8DE}" dt="2020-06-19T22:58:03.085" v="1115" actId="1076"/>
          <ac:picMkLst>
            <pc:docMk/>
            <pc:sldMk cId="1895551116" sldId="259"/>
            <ac:picMk id="6" creationId="{C10DB1C1-2271-408C-A61B-00A1BDBADC66}"/>
          </ac:picMkLst>
        </pc:picChg>
      </pc:sldChg>
      <pc:sldChg chg="addSp delSp modSp mod">
        <pc:chgData name="MATHEUS FERREIRA ALVES SAY" userId="ebf0f554-0cc8-4d34-a861-aaa6428fdb08" providerId="ADAL" clId="{4B3C0696-9529-4A5C-8919-06037FDFC8DE}" dt="2020-06-21T15:53:47.225" v="1358" actId="14100"/>
        <pc:sldMkLst>
          <pc:docMk/>
          <pc:sldMk cId="439165170" sldId="260"/>
        </pc:sldMkLst>
        <pc:spChg chg="del mod ord">
          <ac:chgData name="MATHEUS FERREIRA ALVES SAY" userId="ebf0f554-0cc8-4d34-a861-aaa6428fdb08" providerId="ADAL" clId="{4B3C0696-9529-4A5C-8919-06037FDFC8DE}" dt="2020-06-21T15:52:37.656" v="1344" actId="478"/>
          <ac:spMkLst>
            <pc:docMk/>
            <pc:sldMk cId="439165170" sldId="260"/>
            <ac:spMk id="2" creationId="{2488C051-6212-4F0E-8C1F-C38CFF2FF2F1}"/>
          </ac:spMkLst>
        </pc:spChg>
        <pc:spChg chg="mod">
          <ac:chgData name="MATHEUS FERREIRA ALVES SAY" userId="ebf0f554-0cc8-4d34-a861-aaa6428fdb08" providerId="ADAL" clId="{4B3C0696-9529-4A5C-8919-06037FDFC8DE}" dt="2020-06-21T15:53:35.611" v="1356" actId="14100"/>
          <ac:spMkLst>
            <pc:docMk/>
            <pc:sldMk cId="439165170" sldId="260"/>
            <ac:spMk id="3" creationId="{398BEB2B-A031-4D39-9C53-57F14E720178}"/>
          </ac:spMkLst>
        </pc:spChg>
        <pc:spChg chg="add del mod">
          <ac:chgData name="MATHEUS FERREIRA ALVES SAY" userId="ebf0f554-0cc8-4d34-a861-aaa6428fdb08" providerId="ADAL" clId="{4B3C0696-9529-4A5C-8919-06037FDFC8DE}" dt="2020-06-19T23:38:29.878" v="1260" actId="478"/>
          <ac:spMkLst>
            <pc:docMk/>
            <pc:sldMk cId="439165170" sldId="260"/>
            <ac:spMk id="4" creationId="{AFFE486B-AF1C-44E5-9788-A32E2D26DD29}"/>
          </ac:spMkLst>
        </pc:spChg>
        <pc:spChg chg="add del mod">
          <ac:chgData name="MATHEUS FERREIRA ALVES SAY" userId="ebf0f554-0cc8-4d34-a861-aaa6428fdb08" providerId="ADAL" clId="{4B3C0696-9529-4A5C-8919-06037FDFC8DE}" dt="2020-06-21T15:52:40.440" v="1345" actId="478"/>
          <ac:spMkLst>
            <pc:docMk/>
            <pc:sldMk cId="439165170" sldId="260"/>
            <ac:spMk id="5" creationId="{3CD7740B-E0FC-405F-9BA8-6CB581C04A80}"/>
          </ac:spMkLst>
        </pc:spChg>
        <pc:spChg chg="add del">
          <ac:chgData name="MATHEUS FERREIRA ALVES SAY" userId="ebf0f554-0cc8-4d34-a861-aaa6428fdb08" providerId="ADAL" clId="{4B3C0696-9529-4A5C-8919-06037FDFC8DE}" dt="2020-06-19T23:29:13.076" v="1242" actId="478"/>
          <ac:spMkLst>
            <pc:docMk/>
            <pc:sldMk cId="439165170" sldId="260"/>
            <ac:spMk id="6" creationId="{E27399FC-E87F-4D4B-AE5B-26F214157B40}"/>
          </ac:spMkLst>
        </pc:spChg>
        <pc:spChg chg="add del mod">
          <ac:chgData name="MATHEUS FERREIRA ALVES SAY" userId="ebf0f554-0cc8-4d34-a861-aaa6428fdb08" providerId="ADAL" clId="{4B3C0696-9529-4A5C-8919-06037FDFC8DE}" dt="2020-06-19T23:38:30.546" v="1261" actId="478"/>
          <ac:spMkLst>
            <pc:docMk/>
            <pc:sldMk cId="439165170" sldId="260"/>
            <ac:spMk id="8" creationId="{A5E07701-63B7-478C-BC0F-9A608BB7378B}"/>
          </ac:spMkLst>
        </pc:spChg>
        <pc:spChg chg="add del mod">
          <ac:chgData name="MATHEUS FERREIRA ALVES SAY" userId="ebf0f554-0cc8-4d34-a861-aaa6428fdb08" providerId="ADAL" clId="{4B3C0696-9529-4A5C-8919-06037FDFC8DE}" dt="2020-06-19T23:37:47.742" v="1254" actId="478"/>
          <ac:spMkLst>
            <pc:docMk/>
            <pc:sldMk cId="439165170" sldId="260"/>
            <ac:spMk id="11" creationId="{D6F57A80-B480-4CF0-972E-7E67CE2B3378}"/>
          </ac:spMkLst>
        </pc:spChg>
        <pc:spChg chg="add del mod ord">
          <ac:chgData name="MATHEUS FERREIRA ALVES SAY" userId="ebf0f554-0cc8-4d34-a861-aaa6428fdb08" providerId="ADAL" clId="{4B3C0696-9529-4A5C-8919-06037FDFC8DE}" dt="2020-06-19T23:44:16.868" v="1296" actId="478"/>
          <ac:spMkLst>
            <pc:docMk/>
            <pc:sldMk cId="439165170" sldId="260"/>
            <ac:spMk id="12" creationId="{D376AEBF-E14A-4CB3-AC65-D279765AD86A}"/>
          </ac:spMkLst>
        </pc:spChg>
        <pc:picChg chg="del">
          <ac:chgData name="MATHEUS FERREIRA ALVES SAY" userId="ebf0f554-0cc8-4d34-a861-aaa6428fdb08" providerId="ADAL" clId="{4B3C0696-9529-4A5C-8919-06037FDFC8DE}" dt="2020-06-19T23:27:29.789" v="1230" actId="478"/>
          <ac:picMkLst>
            <pc:docMk/>
            <pc:sldMk cId="439165170" sldId="260"/>
            <ac:picMk id="5" creationId="{3F90D5AC-83C8-4EA0-BBFB-53167B1527C4}"/>
          </ac:picMkLst>
        </pc:picChg>
        <pc:picChg chg="mod">
          <ac:chgData name="MATHEUS FERREIRA ALVES SAY" userId="ebf0f554-0cc8-4d34-a861-aaa6428fdb08" providerId="ADAL" clId="{4B3C0696-9529-4A5C-8919-06037FDFC8DE}" dt="2020-06-21T15:53:47.225" v="1358" actId="14100"/>
          <ac:picMkLst>
            <pc:docMk/>
            <pc:sldMk cId="439165170" sldId="260"/>
            <ac:picMk id="7" creationId="{820CD1D1-BD62-4C82-9D6D-FC8CC2517A0C}"/>
          </ac:picMkLst>
        </pc:picChg>
        <pc:picChg chg="add del mod modCrop">
          <ac:chgData name="MATHEUS FERREIRA ALVES SAY" userId="ebf0f554-0cc8-4d34-a861-aaa6428fdb08" providerId="ADAL" clId="{4B3C0696-9529-4A5C-8919-06037FDFC8DE}" dt="2020-06-19T23:38:29.069" v="1259" actId="478"/>
          <ac:picMkLst>
            <pc:docMk/>
            <pc:sldMk cId="439165170" sldId="260"/>
            <ac:picMk id="10" creationId="{F6E8E822-2BA8-493D-908E-08AF383BE122}"/>
          </ac:picMkLst>
        </pc:picChg>
      </pc:sldChg>
      <pc:sldChg chg="del">
        <pc:chgData name="MATHEUS FERREIRA ALVES SAY" userId="ebf0f554-0cc8-4d34-a861-aaa6428fdb08" providerId="ADAL" clId="{4B3C0696-9529-4A5C-8919-06037FDFC8DE}" dt="2020-06-21T18:14:08.339" v="2367" actId="47"/>
        <pc:sldMkLst>
          <pc:docMk/>
          <pc:sldMk cId="3362616548" sldId="261"/>
        </pc:sldMkLst>
      </pc:sldChg>
      <pc:sldChg chg="del ord">
        <pc:chgData name="MATHEUS FERREIRA ALVES SAY" userId="ebf0f554-0cc8-4d34-a861-aaa6428fdb08" providerId="ADAL" clId="{4B3C0696-9529-4A5C-8919-06037FDFC8DE}" dt="2020-06-22T01:40:16.941" v="2600" actId="47"/>
        <pc:sldMkLst>
          <pc:docMk/>
          <pc:sldMk cId="885414664" sldId="262"/>
        </pc:sldMkLst>
      </pc:sldChg>
      <pc:sldChg chg="del">
        <pc:chgData name="MATHEUS FERREIRA ALVES SAY" userId="ebf0f554-0cc8-4d34-a861-aaa6428fdb08" providerId="ADAL" clId="{4B3C0696-9529-4A5C-8919-06037FDFC8DE}" dt="2020-06-21T17:20:51.879" v="2233" actId="47"/>
        <pc:sldMkLst>
          <pc:docMk/>
          <pc:sldMk cId="3439170684" sldId="263"/>
        </pc:sldMkLst>
      </pc:sldChg>
      <pc:sldChg chg="addSp delSp modSp mod">
        <pc:chgData name="MATHEUS FERREIRA ALVES SAY" userId="ebf0f554-0cc8-4d34-a861-aaa6428fdb08" providerId="ADAL" clId="{4B3C0696-9529-4A5C-8919-06037FDFC8DE}" dt="2020-06-23T20:02:23.690" v="2897" actId="1076"/>
        <pc:sldMkLst>
          <pc:docMk/>
          <pc:sldMk cId="4230568528" sldId="264"/>
        </pc:sldMkLst>
        <pc:spChg chg="mod">
          <ac:chgData name="MATHEUS FERREIRA ALVES SAY" userId="ebf0f554-0cc8-4d34-a861-aaa6428fdb08" providerId="ADAL" clId="{4B3C0696-9529-4A5C-8919-06037FDFC8DE}" dt="2020-06-23T19:54:11.430" v="2894" actId="20577"/>
          <ac:spMkLst>
            <pc:docMk/>
            <pc:sldMk cId="4230568528" sldId="264"/>
            <ac:spMk id="2" creationId="{9D9CB7C8-81A7-4290-A4E4-AD22B7312F4B}"/>
          </ac:spMkLst>
        </pc:spChg>
        <pc:spChg chg="add del mod">
          <ac:chgData name="MATHEUS FERREIRA ALVES SAY" userId="ebf0f554-0cc8-4d34-a861-aaa6428fdb08" providerId="ADAL" clId="{4B3C0696-9529-4A5C-8919-06037FDFC8DE}" dt="2020-06-23T19:45:16.548" v="2773" actId="478"/>
          <ac:spMkLst>
            <pc:docMk/>
            <pc:sldMk cId="4230568528" sldId="264"/>
            <ac:spMk id="3" creationId="{BF50423B-9DAD-45E5-8DFE-26666CDCB3BA}"/>
          </ac:spMkLst>
        </pc:spChg>
        <pc:spChg chg="add mod ord">
          <ac:chgData name="MATHEUS FERREIRA ALVES SAY" userId="ebf0f554-0cc8-4d34-a861-aaa6428fdb08" providerId="ADAL" clId="{4B3C0696-9529-4A5C-8919-06037FDFC8DE}" dt="2020-06-23T19:49:30.126" v="2846" actId="1076"/>
          <ac:spMkLst>
            <pc:docMk/>
            <pc:sldMk cId="4230568528" sldId="264"/>
            <ac:spMk id="5" creationId="{7C8CFD01-F502-488C-B717-CD7458391CD5}"/>
          </ac:spMkLst>
        </pc:spChg>
        <pc:picChg chg="mod">
          <ac:chgData name="MATHEUS FERREIRA ALVES SAY" userId="ebf0f554-0cc8-4d34-a861-aaa6428fdb08" providerId="ADAL" clId="{4B3C0696-9529-4A5C-8919-06037FDFC8DE}" dt="2020-06-23T19:49:23.112" v="2843" actId="14100"/>
          <ac:picMkLst>
            <pc:docMk/>
            <pc:sldMk cId="4230568528" sldId="264"/>
            <ac:picMk id="4" creationId="{7507E8B1-3317-574A-BCD6-C3166FB38A55}"/>
          </ac:picMkLst>
        </pc:picChg>
        <pc:picChg chg="del mod">
          <ac:chgData name="MATHEUS FERREIRA ALVES SAY" userId="ebf0f554-0cc8-4d34-a861-aaa6428fdb08" providerId="ADAL" clId="{4B3C0696-9529-4A5C-8919-06037FDFC8DE}" dt="2020-06-23T20:02:19.596" v="2896" actId="478"/>
          <ac:picMkLst>
            <pc:docMk/>
            <pc:sldMk cId="4230568528" sldId="264"/>
            <ac:picMk id="6" creationId="{41F92955-F164-324E-92EF-83501EE0DD32}"/>
          </ac:picMkLst>
        </pc:picChg>
        <pc:picChg chg="mod">
          <ac:chgData name="MATHEUS FERREIRA ALVES SAY" userId="ebf0f554-0cc8-4d34-a861-aaa6428fdb08" providerId="ADAL" clId="{4B3C0696-9529-4A5C-8919-06037FDFC8DE}" dt="2020-06-23T20:02:23.690" v="2897" actId="1076"/>
          <ac:picMkLst>
            <pc:docMk/>
            <pc:sldMk cId="4230568528" sldId="264"/>
            <ac:picMk id="8" creationId="{15BA3D7B-C101-F646-BDD2-3419FC18C89F}"/>
          </ac:picMkLst>
        </pc:picChg>
      </pc:sldChg>
      <pc:sldChg chg="del">
        <pc:chgData name="MATHEUS FERREIRA ALVES SAY" userId="ebf0f554-0cc8-4d34-a861-aaa6428fdb08" providerId="ADAL" clId="{4B3C0696-9529-4A5C-8919-06037FDFC8DE}" dt="2020-06-21T18:14:07.393" v="2366" actId="47"/>
        <pc:sldMkLst>
          <pc:docMk/>
          <pc:sldMk cId="1621836425" sldId="268"/>
        </pc:sldMkLst>
      </pc:sldChg>
      <pc:sldChg chg="addSp delSp modSp del mod">
        <pc:chgData name="MATHEUS FERREIRA ALVES SAY" userId="ebf0f554-0cc8-4d34-a861-aaa6428fdb08" providerId="ADAL" clId="{4B3C0696-9529-4A5C-8919-06037FDFC8DE}" dt="2020-06-21T18:14:06.661" v="2365" actId="47"/>
        <pc:sldMkLst>
          <pc:docMk/>
          <pc:sldMk cId="2393255241" sldId="269"/>
        </pc:sldMkLst>
        <pc:spChg chg="mod">
          <ac:chgData name="MATHEUS FERREIRA ALVES SAY" userId="ebf0f554-0cc8-4d34-a861-aaa6428fdb08" providerId="ADAL" clId="{4B3C0696-9529-4A5C-8919-06037FDFC8DE}" dt="2020-06-18T17:42:10.097" v="483" actId="1076"/>
          <ac:spMkLst>
            <pc:docMk/>
            <pc:sldMk cId="2393255241" sldId="269"/>
            <ac:spMk id="2" creationId="{737CB83D-B56A-4CEE-BE0D-00C903F09C2E}"/>
          </ac:spMkLst>
        </pc:spChg>
        <pc:spChg chg="add mod">
          <ac:chgData name="MATHEUS FERREIRA ALVES SAY" userId="ebf0f554-0cc8-4d34-a861-aaa6428fdb08" providerId="ADAL" clId="{4B3C0696-9529-4A5C-8919-06037FDFC8DE}" dt="2020-06-14T23:08:32.415" v="126" actId="1076"/>
          <ac:spMkLst>
            <pc:docMk/>
            <pc:sldMk cId="2393255241" sldId="269"/>
            <ac:spMk id="3" creationId="{4D94A9C4-3BF4-467A-A683-0118CBE06501}"/>
          </ac:spMkLst>
        </pc:spChg>
        <pc:spChg chg="del mod">
          <ac:chgData name="MATHEUS FERREIRA ALVES SAY" userId="ebf0f554-0cc8-4d34-a861-aaa6428fdb08" providerId="ADAL" clId="{4B3C0696-9529-4A5C-8919-06037FDFC8DE}" dt="2020-06-14T23:00:58.120" v="2" actId="478"/>
          <ac:spMkLst>
            <pc:docMk/>
            <pc:sldMk cId="2393255241" sldId="269"/>
            <ac:spMk id="4" creationId="{83D96542-F019-E94F-8866-E1EA54CE36E7}"/>
          </ac:spMkLst>
        </pc:spChg>
        <pc:spChg chg="mod">
          <ac:chgData name="MATHEUS FERREIRA ALVES SAY" userId="ebf0f554-0cc8-4d34-a861-aaa6428fdb08" providerId="ADAL" clId="{4B3C0696-9529-4A5C-8919-06037FDFC8DE}" dt="2020-06-14T23:16:55.859" v="224" actId="1076"/>
          <ac:spMkLst>
            <pc:docMk/>
            <pc:sldMk cId="2393255241" sldId="269"/>
            <ac:spMk id="5" creationId="{1848A48C-36E2-41A1-839B-E3C633C8BD4F}"/>
          </ac:spMkLst>
        </pc:spChg>
        <pc:spChg chg="mod">
          <ac:chgData name="MATHEUS FERREIRA ALVES SAY" userId="ebf0f554-0cc8-4d34-a861-aaa6428fdb08" providerId="ADAL" clId="{4B3C0696-9529-4A5C-8919-06037FDFC8DE}" dt="2020-06-14T23:07:13.976" v="117" actId="1076"/>
          <ac:spMkLst>
            <pc:docMk/>
            <pc:sldMk cId="2393255241" sldId="269"/>
            <ac:spMk id="6" creationId="{6454CA0B-A441-4CAD-8B66-E09E08D266EA}"/>
          </ac:spMkLst>
        </pc:spChg>
        <pc:spChg chg="mod">
          <ac:chgData name="MATHEUS FERREIRA ALVES SAY" userId="ebf0f554-0cc8-4d34-a861-aaa6428fdb08" providerId="ADAL" clId="{4B3C0696-9529-4A5C-8919-06037FDFC8DE}" dt="2020-06-14T23:08:25.106" v="125" actId="14100"/>
          <ac:spMkLst>
            <pc:docMk/>
            <pc:sldMk cId="2393255241" sldId="269"/>
            <ac:spMk id="7" creationId="{08E5F625-D5D6-4989-9CA8-4232A8B23A19}"/>
          </ac:spMkLst>
        </pc:spChg>
        <pc:spChg chg="mod">
          <ac:chgData name="MATHEUS FERREIRA ALVES SAY" userId="ebf0f554-0cc8-4d34-a861-aaa6428fdb08" providerId="ADAL" clId="{4B3C0696-9529-4A5C-8919-06037FDFC8DE}" dt="2020-06-14T23:08:18.439" v="123" actId="1076"/>
          <ac:spMkLst>
            <pc:docMk/>
            <pc:sldMk cId="2393255241" sldId="269"/>
            <ac:spMk id="9" creationId="{F237BE75-9AE3-49BE-AD64-E74BF3FBC358}"/>
          </ac:spMkLst>
        </pc:spChg>
        <pc:spChg chg="mod">
          <ac:chgData name="MATHEUS FERREIRA ALVES SAY" userId="ebf0f554-0cc8-4d34-a861-aaa6428fdb08" providerId="ADAL" clId="{4B3C0696-9529-4A5C-8919-06037FDFC8DE}" dt="2020-06-14T23:13:03.148" v="142" actId="20577"/>
          <ac:spMkLst>
            <pc:docMk/>
            <pc:sldMk cId="2393255241" sldId="269"/>
            <ac:spMk id="10" creationId="{B23965EE-716C-4AC1-A0EE-1552F55D7B22}"/>
          </ac:spMkLst>
        </pc:spChg>
        <pc:picChg chg="mod">
          <ac:chgData name="MATHEUS FERREIRA ALVES SAY" userId="ebf0f554-0cc8-4d34-a861-aaa6428fdb08" providerId="ADAL" clId="{4B3C0696-9529-4A5C-8919-06037FDFC8DE}" dt="2020-06-21T16:05:11.077" v="1569" actId="1076"/>
          <ac:picMkLst>
            <pc:docMk/>
            <pc:sldMk cId="2393255241" sldId="269"/>
            <ac:picMk id="4" creationId="{371FA308-34B6-4B88-A464-C08112D33FDD}"/>
          </ac:picMkLst>
        </pc:picChg>
      </pc:sldChg>
      <pc:sldChg chg="addSp delSp modSp del mod modAnim">
        <pc:chgData name="MATHEUS FERREIRA ALVES SAY" userId="ebf0f554-0cc8-4d34-a861-aaa6428fdb08" providerId="ADAL" clId="{4B3C0696-9529-4A5C-8919-06037FDFC8DE}" dt="2020-06-23T19:44:10.561" v="2769" actId="47"/>
        <pc:sldMkLst>
          <pc:docMk/>
          <pc:sldMk cId="3794169284" sldId="271"/>
        </pc:sldMkLst>
        <pc:spChg chg="add del mod">
          <ac:chgData name="MATHEUS FERREIRA ALVES SAY" userId="ebf0f554-0cc8-4d34-a861-aaa6428fdb08" providerId="ADAL" clId="{4B3C0696-9529-4A5C-8919-06037FDFC8DE}" dt="2020-06-19T23:06:31.991" v="1145" actId="478"/>
          <ac:spMkLst>
            <pc:docMk/>
            <pc:sldMk cId="3794169284" sldId="271"/>
            <ac:spMk id="4" creationId="{FBB3B122-7ACF-4721-8A63-35EFAF17732D}"/>
          </ac:spMkLst>
        </pc:spChg>
        <pc:picChg chg="mod">
          <ac:chgData name="MATHEUS FERREIRA ALVES SAY" userId="ebf0f554-0cc8-4d34-a861-aaa6428fdb08" providerId="ADAL" clId="{4B3C0696-9529-4A5C-8919-06037FDFC8DE}" dt="2020-06-23T19:33:38.872" v="2632" actId="1076"/>
          <ac:picMkLst>
            <pc:docMk/>
            <pc:sldMk cId="3794169284" sldId="271"/>
            <ac:picMk id="3" creationId="{A84A1ED4-9CC8-5C49-894A-AD63ABA6FAFF}"/>
          </ac:picMkLst>
        </pc:picChg>
        <pc:picChg chg="mod">
          <ac:chgData name="MATHEUS FERREIRA ALVES SAY" userId="ebf0f554-0cc8-4d34-a861-aaa6428fdb08" providerId="ADAL" clId="{4B3C0696-9529-4A5C-8919-06037FDFC8DE}" dt="2020-06-21T16:47:58.122" v="1835" actId="1076"/>
          <ac:picMkLst>
            <pc:docMk/>
            <pc:sldMk cId="3794169284" sldId="271"/>
            <ac:picMk id="4" creationId="{4929A70A-089A-D845-BF1F-5BE1ED100862}"/>
          </ac:picMkLst>
        </pc:picChg>
        <pc:picChg chg="del">
          <ac:chgData name="MATHEUS FERREIRA ALVES SAY" userId="ebf0f554-0cc8-4d34-a861-aaa6428fdb08" providerId="ADAL" clId="{4B3C0696-9529-4A5C-8919-06037FDFC8DE}" dt="2020-06-23T19:33:04.478" v="2627" actId="478"/>
          <ac:picMkLst>
            <pc:docMk/>
            <pc:sldMk cId="3794169284" sldId="271"/>
            <ac:picMk id="5" creationId="{FBC72747-BA40-794A-B39E-1C2CFEB7D65D}"/>
          </ac:picMkLst>
        </pc:picChg>
        <pc:picChg chg="del">
          <ac:chgData name="MATHEUS FERREIRA ALVES SAY" userId="ebf0f554-0cc8-4d34-a861-aaa6428fdb08" providerId="ADAL" clId="{4B3C0696-9529-4A5C-8919-06037FDFC8DE}" dt="2020-06-23T19:33:13.011" v="2629" actId="478"/>
          <ac:picMkLst>
            <pc:docMk/>
            <pc:sldMk cId="3794169284" sldId="271"/>
            <ac:picMk id="6" creationId="{219C226D-1847-874C-94E3-0A25D05F92E6}"/>
          </ac:picMkLst>
        </pc:picChg>
        <pc:picChg chg="del mod">
          <ac:chgData name="MATHEUS FERREIRA ALVES SAY" userId="ebf0f554-0cc8-4d34-a861-aaa6428fdb08" providerId="ADAL" clId="{4B3C0696-9529-4A5C-8919-06037FDFC8DE}" dt="2020-06-23T19:33:30.132" v="2631" actId="478"/>
          <ac:picMkLst>
            <pc:docMk/>
            <pc:sldMk cId="3794169284" sldId="271"/>
            <ac:picMk id="7" creationId="{A498A0AD-382C-F947-B78E-BC030A423000}"/>
          </ac:picMkLst>
        </pc:picChg>
      </pc:sldChg>
      <pc:sldChg chg="addSp delSp modSp mod setBg">
        <pc:chgData name="MATHEUS FERREIRA ALVES SAY" userId="ebf0f554-0cc8-4d34-a861-aaa6428fdb08" providerId="ADAL" clId="{4B3C0696-9529-4A5C-8919-06037FDFC8DE}" dt="2020-06-24T20:40:31.976" v="3212" actId="1076"/>
        <pc:sldMkLst>
          <pc:docMk/>
          <pc:sldMk cId="1657899047" sldId="272"/>
        </pc:sldMkLst>
        <pc:spChg chg="mod">
          <ac:chgData name="MATHEUS FERREIRA ALVES SAY" userId="ebf0f554-0cc8-4d34-a861-aaa6428fdb08" providerId="ADAL" clId="{4B3C0696-9529-4A5C-8919-06037FDFC8DE}" dt="2020-06-19T23:12:31.295" v="1166" actId="1076"/>
          <ac:spMkLst>
            <pc:docMk/>
            <pc:sldMk cId="1657899047" sldId="272"/>
            <ac:spMk id="2" creationId="{C3DDC09F-5792-46A9-B7E7-2A6A70E7D1CB}"/>
          </ac:spMkLst>
        </pc:spChg>
        <pc:spChg chg="add del">
          <ac:chgData name="MATHEUS FERREIRA ALVES SAY" userId="ebf0f554-0cc8-4d34-a861-aaa6428fdb08" providerId="ADAL" clId="{4B3C0696-9529-4A5C-8919-06037FDFC8DE}" dt="2020-06-19T23:10:49.858" v="1156" actId="478"/>
          <ac:spMkLst>
            <pc:docMk/>
            <pc:sldMk cId="1657899047" sldId="272"/>
            <ac:spMk id="3" creationId="{3880EB10-D088-4D54-972F-0A5125E8F213}"/>
          </ac:spMkLst>
        </pc:spChg>
        <pc:spChg chg="add mod">
          <ac:chgData name="MATHEUS FERREIRA ALVES SAY" userId="ebf0f554-0cc8-4d34-a861-aaa6428fdb08" providerId="ADAL" clId="{4B3C0696-9529-4A5C-8919-06037FDFC8DE}" dt="2020-06-21T18:21:29.232" v="2459" actId="1076"/>
          <ac:spMkLst>
            <pc:docMk/>
            <pc:sldMk cId="1657899047" sldId="272"/>
            <ac:spMk id="3" creationId="{710BBCE9-9D36-4E8A-AA83-1CB69661B6AF}"/>
          </ac:spMkLst>
        </pc:spChg>
        <pc:spChg chg="add del">
          <ac:chgData name="MATHEUS FERREIRA ALVES SAY" userId="ebf0f554-0cc8-4d34-a861-aaa6428fdb08" providerId="ADAL" clId="{4B3C0696-9529-4A5C-8919-06037FDFC8DE}" dt="2020-06-19T23:17:31.382" v="1183" actId="478"/>
          <ac:spMkLst>
            <pc:docMk/>
            <pc:sldMk cId="1657899047" sldId="272"/>
            <ac:spMk id="5" creationId="{C616E3C2-581E-4E05-9E2D-7AEC06A78AF6}"/>
          </ac:spMkLst>
        </pc:spChg>
        <pc:spChg chg="mod">
          <ac:chgData name="MATHEUS FERREIRA ALVES SAY" userId="ebf0f554-0cc8-4d34-a861-aaa6428fdb08" providerId="ADAL" clId="{4B3C0696-9529-4A5C-8919-06037FDFC8DE}" dt="2020-06-21T18:20:10.698" v="2405" actId="20577"/>
          <ac:spMkLst>
            <pc:docMk/>
            <pc:sldMk cId="1657899047" sldId="272"/>
            <ac:spMk id="9" creationId="{D0E7D2D0-4477-4C86-926A-F3A52B37A0D9}"/>
          </ac:spMkLst>
        </pc:spChg>
        <pc:spChg chg="add del mod">
          <ac:chgData name="MATHEUS FERREIRA ALVES SAY" userId="ebf0f554-0cc8-4d34-a861-aaa6428fdb08" providerId="ADAL" clId="{4B3C0696-9529-4A5C-8919-06037FDFC8DE}" dt="2020-06-19T23:25:35.300" v="1208" actId="478"/>
          <ac:spMkLst>
            <pc:docMk/>
            <pc:sldMk cId="1657899047" sldId="272"/>
            <ac:spMk id="10" creationId="{F54FFF45-834B-421A-9124-7E3148913B0F}"/>
          </ac:spMkLst>
        </pc:spChg>
        <pc:spChg chg="add del">
          <ac:chgData name="MATHEUS FERREIRA ALVES SAY" userId="ebf0f554-0cc8-4d34-a861-aaa6428fdb08" providerId="ADAL" clId="{4B3C0696-9529-4A5C-8919-06037FDFC8DE}" dt="2020-06-18T18:22:30.056" v="922" actId="26606"/>
          <ac:spMkLst>
            <pc:docMk/>
            <pc:sldMk cId="1657899047" sldId="272"/>
            <ac:spMk id="71" creationId="{FC7A3AA1-44C4-4CBE-8808-D86A411AD665}"/>
          </ac:spMkLst>
        </pc:spChg>
        <pc:spChg chg="add del">
          <ac:chgData name="MATHEUS FERREIRA ALVES SAY" userId="ebf0f554-0cc8-4d34-a861-aaa6428fdb08" providerId="ADAL" clId="{4B3C0696-9529-4A5C-8919-06037FDFC8DE}" dt="2020-06-18T18:22:30.056" v="922" actId="26606"/>
          <ac:spMkLst>
            <pc:docMk/>
            <pc:sldMk cId="1657899047" sldId="272"/>
            <ac:spMk id="75" creationId="{091C9E05-1ED5-4438-8E0F-38219974999F}"/>
          </ac:spMkLst>
        </pc:spChg>
        <pc:spChg chg="add">
          <ac:chgData name="MATHEUS FERREIRA ALVES SAY" userId="ebf0f554-0cc8-4d34-a861-aaa6428fdb08" providerId="ADAL" clId="{4B3C0696-9529-4A5C-8919-06037FDFC8DE}" dt="2020-06-18T18:22:30.139" v="923" actId="26606"/>
          <ac:spMkLst>
            <pc:docMk/>
            <pc:sldMk cId="1657899047" sldId="272"/>
            <ac:spMk id="1028" creationId="{E02F3C71-C981-4614-98EA-D6C494F8091E}"/>
          </ac:spMkLst>
        </pc:spChg>
        <pc:graphicFrameChg chg="mod ord modGraphic">
          <ac:chgData name="MATHEUS FERREIRA ALVES SAY" userId="ebf0f554-0cc8-4d34-a861-aaa6428fdb08" providerId="ADAL" clId="{4B3C0696-9529-4A5C-8919-06037FDFC8DE}" dt="2020-06-24T20:40:31.976" v="3212" actId="1076"/>
          <ac:graphicFrameMkLst>
            <pc:docMk/>
            <pc:sldMk cId="1657899047" sldId="272"/>
            <ac:graphicFrameMk id="4" creationId="{AA904CFA-13D3-4883-8230-5D832D1679EC}"/>
          </ac:graphicFrameMkLst>
        </pc:graphicFrameChg>
        <pc:picChg chg="add del">
          <ac:chgData name="MATHEUS FERREIRA ALVES SAY" userId="ebf0f554-0cc8-4d34-a861-aaa6428fdb08" providerId="ADAL" clId="{4B3C0696-9529-4A5C-8919-06037FDFC8DE}" dt="2020-06-18T18:22:30.056" v="922" actId="26606"/>
          <ac:picMkLst>
            <pc:docMk/>
            <pc:sldMk cId="1657899047" sldId="272"/>
            <ac:picMk id="73" creationId="{4FDAB746-A9A3-4EC2-8997-5EB71BC96424}"/>
          </ac:picMkLst>
        </pc:picChg>
        <pc:picChg chg="add del mod">
          <ac:chgData name="MATHEUS FERREIRA ALVES SAY" userId="ebf0f554-0cc8-4d34-a861-aaa6428fdb08" providerId="ADAL" clId="{4B3C0696-9529-4A5C-8919-06037FDFC8DE}" dt="2020-06-24T20:37:49.784" v="3198" actId="478"/>
          <ac:picMkLst>
            <pc:docMk/>
            <pc:sldMk cId="1657899047" sldId="272"/>
            <ac:picMk id="1026" creationId="{5CB6523B-54B7-46EC-83CF-674700EFB3FF}"/>
          </ac:picMkLst>
        </pc:picChg>
      </pc:sldChg>
      <pc:sldChg chg="addSp delSp modSp new del mod">
        <pc:chgData name="MATHEUS FERREIRA ALVES SAY" userId="ebf0f554-0cc8-4d34-a861-aaa6428fdb08" providerId="ADAL" clId="{4B3C0696-9529-4A5C-8919-06037FDFC8DE}" dt="2020-06-21T18:14:09.604" v="2368" actId="47"/>
        <pc:sldMkLst>
          <pc:docMk/>
          <pc:sldMk cId="611331322" sldId="273"/>
        </pc:sldMkLst>
        <pc:spChg chg="add del mod">
          <ac:chgData name="MATHEUS FERREIRA ALVES SAY" userId="ebf0f554-0cc8-4d34-a861-aaa6428fdb08" providerId="ADAL" clId="{4B3C0696-9529-4A5C-8919-06037FDFC8DE}" dt="2020-06-18T17:34:18.773" v="372" actId="478"/>
          <ac:spMkLst>
            <pc:docMk/>
            <pc:sldMk cId="611331322" sldId="273"/>
            <ac:spMk id="3" creationId="{153D6348-14DA-41AE-9545-07354176ECC9}"/>
          </ac:spMkLst>
        </pc:spChg>
        <pc:spChg chg="add mod">
          <ac:chgData name="MATHEUS FERREIRA ALVES SAY" userId="ebf0f554-0cc8-4d34-a861-aaa6428fdb08" providerId="ADAL" clId="{4B3C0696-9529-4A5C-8919-06037FDFC8DE}" dt="2020-06-18T17:34:25.732" v="373"/>
          <ac:spMkLst>
            <pc:docMk/>
            <pc:sldMk cId="611331322" sldId="273"/>
            <ac:spMk id="4" creationId="{18A0FC39-CC11-4927-BD96-D81612505836}"/>
          </ac:spMkLst>
        </pc:spChg>
        <pc:spChg chg="add mod">
          <ac:chgData name="MATHEUS FERREIRA ALVES SAY" userId="ebf0f554-0cc8-4d34-a861-aaa6428fdb08" providerId="ADAL" clId="{4B3C0696-9529-4A5C-8919-06037FDFC8DE}" dt="2020-06-21T15:55:54.434" v="1451" actId="1076"/>
          <ac:spMkLst>
            <pc:docMk/>
            <pc:sldMk cId="611331322" sldId="273"/>
            <ac:spMk id="6" creationId="{1033E54D-756E-4447-AC9A-9B7906AA3AB4}"/>
          </ac:spMkLst>
        </pc:spChg>
        <pc:graphicFrameChg chg="add mod modGraphic">
          <ac:chgData name="MATHEUS FERREIRA ALVES SAY" userId="ebf0f554-0cc8-4d34-a861-aaa6428fdb08" providerId="ADAL" clId="{4B3C0696-9529-4A5C-8919-06037FDFC8DE}" dt="2020-06-21T16:09:40.180" v="1667" actId="20577"/>
          <ac:graphicFrameMkLst>
            <pc:docMk/>
            <pc:sldMk cId="611331322" sldId="273"/>
            <ac:graphicFrameMk id="3" creationId="{EBB8D8A8-F83D-4735-A90E-CAD679DA6621}"/>
          </ac:graphicFrameMkLst>
        </pc:graphicFrameChg>
        <pc:picChg chg="add mod">
          <ac:chgData name="MATHEUS FERREIRA ALVES SAY" userId="ebf0f554-0cc8-4d34-a861-aaa6428fdb08" providerId="ADAL" clId="{4B3C0696-9529-4A5C-8919-06037FDFC8DE}" dt="2020-06-21T15:54:15.522" v="1360" actId="1076"/>
          <ac:picMkLst>
            <pc:docMk/>
            <pc:sldMk cId="611331322" sldId="273"/>
            <ac:picMk id="2" creationId="{B1AADE87-EE73-483C-8489-894AAB1BC1BF}"/>
          </ac:picMkLst>
        </pc:picChg>
        <pc:picChg chg="add mod">
          <ac:chgData name="MATHEUS FERREIRA ALVES SAY" userId="ebf0f554-0cc8-4d34-a861-aaa6428fdb08" providerId="ADAL" clId="{4B3C0696-9529-4A5C-8919-06037FDFC8DE}" dt="2020-06-21T16:05:25.609" v="1571" actId="1076"/>
          <ac:picMkLst>
            <pc:docMk/>
            <pc:sldMk cId="611331322" sldId="273"/>
            <ac:picMk id="7" creationId="{7E6E5B65-2B11-41D6-AB27-ED4AB9542FB0}"/>
          </ac:picMkLst>
        </pc:picChg>
      </pc:sldChg>
      <pc:sldChg chg="addSp delSp modSp new mod">
        <pc:chgData name="MATHEUS FERREIRA ALVES SAY" userId="ebf0f554-0cc8-4d34-a861-aaa6428fdb08" providerId="ADAL" clId="{4B3C0696-9529-4A5C-8919-06037FDFC8DE}" dt="2020-06-22T19:09:34.012" v="2607" actId="20577"/>
        <pc:sldMkLst>
          <pc:docMk/>
          <pc:sldMk cId="1243229951" sldId="274"/>
        </pc:sldMkLst>
        <pc:spChg chg="del">
          <ac:chgData name="MATHEUS FERREIRA ALVES SAY" userId="ebf0f554-0cc8-4d34-a861-aaa6428fdb08" providerId="ADAL" clId="{4B3C0696-9529-4A5C-8919-06037FDFC8DE}" dt="2020-06-19T23:14:35.583" v="1168" actId="478"/>
          <ac:spMkLst>
            <pc:docMk/>
            <pc:sldMk cId="1243229951" sldId="274"/>
            <ac:spMk id="2" creationId="{563C0DE3-1EFE-4FF3-9994-CA96312FC1D9}"/>
          </ac:spMkLst>
        </pc:spChg>
        <pc:spChg chg="del">
          <ac:chgData name="MATHEUS FERREIRA ALVES SAY" userId="ebf0f554-0cc8-4d34-a861-aaa6428fdb08" providerId="ADAL" clId="{4B3C0696-9529-4A5C-8919-06037FDFC8DE}" dt="2020-06-19T23:14:36.251" v="1169" actId="478"/>
          <ac:spMkLst>
            <pc:docMk/>
            <pc:sldMk cId="1243229951" sldId="274"/>
            <ac:spMk id="3" creationId="{09846EB8-4C4E-4AA2-9E84-869F9D7347C8}"/>
          </ac:spMkLst>
        </pc:spChg>
        <pc:spChg chg="add del mod">
          <ac:chgData name="MATHEUS FERREIRA ALVES SAY" userId="ebf0f554-0cc8-4d34-a861-aaa6428fdb08" providerId="ADAL" clId="{4B3C0696-9529-4A5C-8919-06037FDFC8DE}" dt="2020-06-19T23:17:23.909" v="1181" actId="478"/>
          <ac:spMkLst>
            <pc:docMk/>
            <pc:sldMk cId="1243229951" sldId="274"/>
            <ac:spMk id="4" creationId="{C2679F5C-416E-4C21-A8A1-091C691CA673}"/>
          </ac:spMkLst>
        </pc:spChg>
        <pc:spChg chg="add del mod">
          <ac:chgData name="MATHEUS FERREIRA ALVES SAY" userId="ebf0f554-0cc8-4d34-a861-aaa6428fdb08" providerId="ADAL" clId="{4B3C0696-9529-4A5C-8919-06037FDFC8DE}" dt="2020-06-19T23:24:39.943" v="1200" actId="478"/>
          <ac:spMkLst>
            <pc:docMk/>
            <pc:sldMk cId="1243229951" sldId="274"/>
            <ac:spMk id="5" creationId="{EFA0988A-44B1-475D-A1BA-A4C61EEB941B}"/>
          </ac:spMkLst>
        </pc:spChg>
        <pc:spChg chg="add del mod">
          <ac:chgData name="MATHEUS FERREIRA ALVES SAY" userId="ebf0f554-0cc8-4d34-a861-aaa6428fdb08" providerId="ADAL" clId="{4B3C0696-9529-4A5C-8919-06037FDFC8DE}" dt="2020-06-19T23:24:44.722" v="1202" actId="478"/>
          <ac:spMkLst>
            <pc:docMk/>
            <pc:sldMk cId="1243229951" sldId="274"/>
            <ac:spMk id="9" creationId="{8E974544-9AA9-47BF-B6A0-DCEAB6DA7BFD}"/>
          </ac:spMkLst>
        </pc:spChg>
        <pc:spChg chg="add del mod">
          <ac:chgData name="MATHEUS FERREIRA ALVES SAY" userId="ebf0f554-0cc8-4d34-a861-aaa6428fdb08" providerId="ADAL" clId="{4B3C0696-9529-4A5C-8919-06037FDFC8DE}" dt="2020-06-19T23:24:43.362" v="1201" actId="478"/>
          <ac:spMkLst>
            <pc:docMk/>
            <pc:sldMk cId="1243229951" sldId="274"/>
            <ac:spMk id="10" creationId="{DB3FA664-FB7F-4D37-BC8C-4E44C02E013D}"/>
          </ac:spMkLst>
        </pc:spChg>
        <pc:spChg chg="add del mod">
          <ac:chgData name="MATHEUS FERREIRA ALVES SAY" userId="ebf0f554-0cc8-4d34-a861-aaa6428fdb08" providerId="ADAL" clId="{4B3C0696-9529-4A5C-8919-06037FDFC8DE}" dt="2020-06-19T23:24:47.445" v="1203" actId="478"/>
          <ac:spMkLst>
            <pc:docMk/>
            <pc:sldMk cId="1243229951" sldId="274"/>
            <ac:spMk id="12" creationId="{AE605240-753C-4C8B-9088-C8B8964F9770}"/>
          </ac:spMkLst>
        </pc:spChg>
        <pc:spChg chg="add mod">
          <ac:chgData name="MATHEUS FERREIRA ALVES SAY" userId="ebf0f554-0cc8-4d34-a861-aaa6428fdb08" providerId="ADAL" clId="{4B3C0696-9529-4A5C-8919-06037FDFC8DE}" dt="2020-06-19T23:25:26.733" v="1207" actId="208"/>
          <ac:spMkLst>
            <pc:docMk/>
            <pc:sldMk cId="1243229951" sldId="274"/>
            <ac:spMk id="13" creationId="{249054DE-EBEC-48D6-80FD-1808EAF43B95}"/>
          </ac:spMkLst>
        </pc:spChg>
        <pc:spChg chg="add del mod">
          <ac:chgData name="MATHEUS FERREIRA ALVES SAY" userId="ebf0f554-0cc8-4d34-a861-aaa6428fdb08" providerId="ADAL" clId="{4B3C0696-9529-4A5C-8919-06037FDFC8DE}" dt="2020-06-19T23:26:01.108" v="1214" actId="478"/>
          <ac:spMkLst>
            <pc:docMk/>
            <pc:sldMk cId="1243229951" sldId="274"/>
            <ac:spMk id="15" creationId="{8C256B59-2126-4411-AB57-541EA727A32C}"/>
          </ac:spMkLst>
        </pc:spChg>
        <pc:spChg chg="add del mod">
          <ac:chgData name="MATHEUS FERREIRA ALVES SAY" userId="ebf0f554-0cc8-4d34-a861-aaa6428fdb08" providerId="ADAL" clId="{4B3C0696-9529-4A5C-8919-06037FDFC8DE}" dt="2020-06-19T23:25:49.510" v="1212" actId="478"/>
          <ac:spMkLst>
            <pc:docMk/>
            <pc:sldMk cId="1243229951" sldId="274"/>
            <ac:spMk id="16" creationId="{AB28E2F3-575C-44D3-BEBB-3541957593E3}"/>
          </ac:spMkLst>
        </pc:spChg>
        <pc:spChg chg="add del mod">
          <ac:chgData name="MATHEUS FERREIRA ALVES SAY" userId="ebf0f554-0cc8-4d34-a861-aaa6428fdb08" providerId="ADAL" clId="{4B3C0696-9529-4A5C-8919-06037FDFC8DE}" dt="2020-06-19T23:26:12.814" v="1217"/>
          <ac:spMkLst>
            <pc:docMk/>
            <pc:sldMk cId="1243229951" sldId="274"/>
            <ac:spMk id="18" creationId="{9AF09DC5-402D-4750-B845-9B55658F6156}"/>
          </ac:spMkLst>
        </pc:spChg>
        <pc:spChg chg="add mod">
          <ac:chgData name="MATHEUS FERREIRA ALVES SAY" userId="ebf0f554-0cc8-4d34-a861-aaa6428fdb08" providerId="ADAL" clId="{4B3C0696-9529-4A5C-8919-06037FDFC8DE}" dt="2020-06-19T23:26:25.778" v="1220" actId="207"/>
          <ac:spMkLst>
            <pc:docMk/>
            <pc:sldMk cId="1243229951" sldId="274"/>
            <ac:spMk id="19" creationId="{E0FA3FE7-8C9D-4C33-8165-8E81111A10D5}"/>
          </ac:spMkLst>
        </pc:spChg>
        <pc:graphicFrameChg chg="add del mod modGraphic">
          <ac:chgData name="MATHEUS FERREIRA ALVES SAY" userId="ebf0f554-0cc8-4d34-a861-aaa6428fdb08" providerId="ADAL" clId="{4B3C0696-9529-4A5C-8919-06037FDFC8DE}" dt="2020-06-21T16:10:07.971" v="1673"/>
          <ac:graphicFrameMkLst>
            <pc:docMk/>
            <pc:sldMk cId="1243229951" sldId="274"/>
            <ac:graphicFrameMk id="5" creationId="{95A86295-4D70-46DE-A4C8-9F6F56A484D8}"/>
          </ac:graphicFrameMkLst>
        </pc:graphicFrameChg>
        <pc:graphicFrameChg chg="add del mod modGraphic">
          <ac:chgData name="MATHEUS FERREIRA ALVES SAY" userId="ebf0f554-0cc8-4d34-a861-aaa6428fdb08" providerId="ADAL" clId="{4B3C0696-9529-4A5C-8919-06037FDFC8DE}" dt="2020-06-19T23:25:44.964" v="1209" actId="478"/>
          <ac:graphicFrameMkLst>
            <pc:docMk/>
            <pc:sldMk cId="1243229951" sldId="274"/>
            <ac:graphicFrameMk id="8" creationId="{212F3968-5090-4BBE-9104-FA1D89657C40}"/>
          </ac:graphicFrameMkLst>
        </pc:graphicFrameChg>
        <pc:graphicFrameChg chg="add mod modGraphic">
          <ac:chgData name="MATHEUS FERREIRA ALVES SAY" userId="ebf0f554-0cc8-4d34-a861-aaa6428fdb08" providerId="ADAL" clId="{4B3C0696-9529-4A5C-8919-06037FDFC8DE}" dt="2020-06-22T19:09:34.012" v="2607" actId="20577"/>
          <ac:graphicFrameMkLst>
            <pc:docMk/>
            <pc:sldMk cId="1243229951" sldId="274"/>
            <ac:graphicFrameMk id="17" creationId="{5D82714C-9643-4186-8860-011888EE31DA}"/>
          </ac:graphicFrameMkLst>
        </pc:graphicFrameChg>
        <pc:picChg chg="add del mod">
          <ac:chgData name="MATHEUS FERREIRA ALVES SAY" userId="ebf0f554-0cc8-4d34-a861-aaa6428fdb08" providerId="ADAL" clId="{4B3C0696-9529-4A5C-8919-06037FDFC8DE}" dt="2020-06-19T23:25:46.180" v="1210" actId="478"/>
          <ac:picMkLst>
            <pc:docMk/>
            <pc:sldMk cId="1243229951" sldId="274"/>
            <ac:picMk id="6" creationId="{1963B6DD-548C-4751-90E3-B7BC1E0B37E3}"/>
          </ac:picMkLst>
        </pc:picChg>
        <pc:picChg chg="add del mod">
          <ac:chgData name="MATHEUS FERREIRA ALVES SAY" userId="ebf0f554-0cc8-4d34-a861-aaa6428fdb08" providerId="ADAL" clId="{4B3C0696-9529-4A5C-8919-06037FDFC8DE}" dt="2020-06-19T23:22:59.049" v="1190" actId="478"/>
          <ac:picMkLst>
            <pc:docMk/>
            <pc:sldMk cId="1243229951" sldId="274"/>
            <ac:picMk id="7" creationId="{476609E1-42CC-478C-A27A-0D5CAFE127B5}"/>
          </ac:picMkLst>
        </pc:picChg>
      </pc:sldChg>
      <pc:sldChg chg="addSp modSp new mod ord">
        <pc:chgData name="MATHEUS FERREIRA ALVES SAY" userId="ebf0f554-0cc8-4d34-a861-aaa6428fdb08" providerId="ADAL" clId="{4B3C0696-9529-4A5C-8919-06037FDFC8DE}" dt="2020-06-22T19:06:38.428" v="2605" actId="1076"/>
        <pc:sldMkLst>
          <pc:docMk/>
          <pc:sldMk cId="3688911947" sldId="275"/>
        </pc:sldMkLst>
        <pc:spChg chg="add mod">
          <ac:chgData name="MATHEUS FERREIRA ALVES SAY" userId="ebf0f554-0cc8-4d34-a861-aaa6428fdb08" providerId="ADAL" clId="{4B3C0696-9529-4A5C-8919-06037FDFC8DE}" dt="2020-06-21T16:15:37.877" v="1708" actId="255"/>
          <ac:spMkLst>
            <pc:docMk/>
            <pc:sldMk cId="3688911947" sldId="275"/>
            <ac:spMk id="3" creationId="{577C7A13-869E-403D-9C6F-C6BE56E3FFF6}"/>
          </ac:spMkLst>
        </pc:spChg>
        <pc:graphicFrameChg chg="add mod modGraphic">
          <ac:chgData name="MATHEUS FERREIRA ALVES SAY" userId="ebf0f554-0cc8-4d34-a861-aaa6428fdb08" providerId="ADAL" clId="{4B3C0696-9529-4A5C-8919-06037FDFC8DE}" dt="2020-06-22T19:06:26.251" v="2604" actId="14734"/>
          <ac:graphicFrameMkLst>
            <pc:docMk/>
            <pc:sldMk cId="3688911947" sldId="275"/>
            <ac:graphicFrameMk id="2" creationId="{5F0021F0-24D4-4A48-A46F-A956E3E982FA}"/>
          </ac:graphicFrameMkLst>
        </pc:graphicFrameChg>
        <pc:graphicFrameChg chg="add mod modGraphic">
          <ac:chgData name="MATHEUS FERREIRA ALVES SAY" userId="ebf0f554-0cc8-4d34-a861-aaa6428fdb08" providerId="ADAL" clId="{4B3C0696-9529-4A5C-8919-06037FDFC8DE}" dt="2020-06-22T19:06:38.428" v="2605" actId="1076"/>
          <ac:graphicFrameMkLst>
            <pc:docMk/>
            <pc:sldMk cId="3688911947" sldId="275"/>
            <ac:graphicFrameMk id="4" creationId="{C1880696-574E-4D3E-B0AD-1A244039F3AC}"/>
          </ac:graphicFrameMkLst>
        </pc:graphicFrameChg>
      </pc:sldChg>
      <pc:sldChg chg="addSp delSp modSp new mod">
        <pc:chgData name="MATHEUS FERREIRA ALVES SAY" userId="ebf0f554-0cc8-4d34-a861-aaa6428fdb08" providerId="ADAL" clId="{4B3C0696-9529-4A5C-8919-06037FDFC8DE}" dt="2020-06-23T20:49:52.105" v="3193" actId="207"/>
        <pc:sldMkLst>
          <pc:docMk/>
          <pc:sldMk cId="1087708578" sldId="276"/>
        </pc:sldMkLst>
        <pc:spChg chg="del">
          <ac:chgData name="MATHEUS FERREIRA ALVES SAY" userId="ebf0f554-0cc8-4d34-a861-aaa6428fdb08" providerId="ADAL" clId="{4B3C0696-9529-4A5C-8919-06037FDFC8DE}" dt="2020-06-21T16:48:57.326" v="1842" actId="478"/>
          <ac:spMkLst>
            <pc:docMk/>
            <pc:sldMk cId="1087708578" sldId="276"/>
            <ac:spMk id="2" creationId="{3A6DCEC9-3944-4960-82D3-F50231367CE2}"/>
          </ac:spMkLst>
        </pc:spChg>
        <pc:spChg chg="add del mod">
          <ac:chgData name="MATHEUS FERREIRA ALVES SAY" userId="ebf0f554-0cc8-4d34-a861-aaa6428fdb08" providerId="ADAL" clId="{4B3C0696-9529-4A5C-8919-06037FDFC8DE}" dt="2020-06-23T20:26:55.549" v="3013" actId="478"/>
          <ac:spMkLst>
            <pc:docMk/>
            <pc:sldMk cId="1087708578" sldId="276"/>
            <ac:spMk id="2" creationId="{CE66596D-97E6-4F9B-AB9A-AB13FD1550E9}"/>
          </ac:spMkLst>
        </pc:spChg>
        <pc:spChg chg="del">
          <ac:chgData name="MATHEUS FERREIRA ALVES SAY" userId="ebf0f554-0cc8-4d34-a861-aaa6428fdb08" providerId="ADAL" clId="{4B3C0696-9529-4A5C-8919-06037FDFC8DE}" dt="2020-06-21T16:48:59.133" v="1843" actId="478"/>
          <ac:spMkLst>
            <pc:docMk/>
            <pc:sldMk cId="1087708578" sldId="276"/>
            <ac:spMk id="3" creationId="{23A530A5-A6B4-4C7D-8A30-0D21A1032155}"/>
          </ac:spMkLst>
        </pc:spChg>
        <pc:spChg chg="add mod">
          <ac:chgData name="MATHEUS FERREIRA ALVES SAY" userId="ebf0f554-0cc8-4d34-a861-aaa6428fdb08" providerId="ADAL" clId="{4B3C0696-9529-4A5C-8919-06037FDFC8DE}" dt="2020-06-23T20:45:52.304" v="3141" actId="1076"/>
          <ac:spMkLst>
            <pc:docMk/>
            <pc:sldMk cId="1087708578" sldId="276"/>
            <ac:spMk id="3" creationId="{A0E13CD6-9395-4F33-895F-E4B7A6F85463}"/>
          </ac:spMkLst>
        </pc:spChg>
        <pc:spChg chg="add mod">
          <ac:chgData name="MATHEUS FERREIRA ALVES SAY" userId="ebf0f554-0cc8-4d34-a861-aaa6428fdb08" providerId="ADAL" clId="{4B3C0696-9529-4A5C-8919-06037FDFC8DE}" dt="2020-06-21T16:50:53.544" v="1861" actId="1076"/>
          <ac:spMkLst>
            <pc:docMk/>
            <pc:sldMk cId="1087708578" sldId="276"/>
            <ac:spMk id="4" creationId="{1924A50F-04F8-4E75-98B2-17BB2C72D227}"/>
          </ac:spMkLst>
        </pc:spChg>
        <pc:spChg chg="add mod">
          <ac:chgData name="MATHEUS FERREIRA ALVES SAY" userId="ebf0f554-0cc8-4d34-a861-aaa6428fdb08" providerId="ADAL" clId="{4B3C0696-9529-4A5C-8919-06037FDFC8DE}" dt="2020-06-21T17:19:36.829" v="2231" actId="1076"/>
          <ac:spMkLst>
            <pc:docMk/>
            <pc:sldMk cId="1087708578" sldId="276"/>
            <ac:spMk id="5" creationId="{6AED0F5C-5253-4055-95CE-D3A9EFAB3AD1}"/>
          </ac:spMkLst>
        </pc:spChg>
        <pc:spChg chg="add mod">
          <ac:chgData name="MATHEUS FERREIRA ALVES SAY" userId="ebf0f554-0cc8-4d34-a861-aaa6428fdb08" providerId="ADAL" clId="{4B3C0696-9529-4A5C-8919-06037FDFC8DE}" dt="2020-06-21T16:56:13.892" v="1888" actId="27636"/>
          <ac:spMkLst>
            <pc:docMk/>
            <pc:sldMk cId="1087708578" sldId="276"/>
            <ac:spMk id="7" creationId="{8315A37A-F88E-4DBC-8AD0-12FB26EA563B}"/>
          </ac:spMkLst>
        </pc:spChg>
        <pc:spChg chg="add del mod">
          <ac:chgData name="MATHEUS FERREIRA ALVES SAY" userId="ebf0f554-0cc8-4d34-a861-aaa6428fdb08" providerId="ADAL" clId="{4B3C0696-9529-4A5C-8919-06037FDFC8DE}" dt="2020-06-23T20:34:49.533" v="3064" actId="478"/>
          <ac:spMkLst>
            <pc:docMk/>
            <pc:sldMk cId="1087708578" sldId="276"/>
            <ac:spMk id="9" creationId="{3D405F2C-D505-466B-BBA0-2AF639161434}"/>
          </ac:spMkLst>
        </pc:spChg>
        <pc:spChg chg="add del mod">
          <ac:chgData name="MATHEUS FERREIRA ALVES SAY" userId="ebf0f554-0cc8-4d34-a861-aaa6428fdb08" providerId="ADAL" clId="{4B3C0696-9529-4A5C-8919-06037FDFC8DE}" dt="2020-06-23T20:45:33.740" v="3136" actId="478"/>
          <ac:spMkLst>
            <pc:docMk/>
            <pc:sldMk cId="1087708578" sldId="276"/>
            <ac:spMk id="12" creationId="{CAE8F777-01BF-4F09-8C34-444EB914A298}"/>
          </ac:spMkLst>
        </pc:spChg>
        <pc:spChg chg="add del mod">
          <ac:chgData name="MATHEUS FERREIRA ALVES SAY" userId="ebf0f554-0cc8-4d34-a861-aaa6428fdb08" providerId="ADAL" clId="{4B3C0696-9529-4A5C-8919-06037FDFC8DE}" dt="2020-06-23T20:45:31.817" v="3135" actId="478"/>
          <ac:spMkLst>
            <pc:docMk/>
            <pc:sldMk cId="1087708578" sldId="276"/>
            <ac:spMk id="13" creationId="{C55C42A0-1121-4BEB-B70C-801DBA929355}"/>
          </ac:spMkLst>
        </pc:spChg>
        <pc:spChg chg="add del mod">
          <ac:chgData name="MATHEUS FERREIRA ALVES SAY" userId="ebf0f554-0cc8-4d34-a861-aaa6428fdb08" providerId="ADAL" clId="{4B3C0696-9529-4A5C-8919-06037FDFC8DE}" dt="2020-06-23T20:45:31.017" v="3134" actId="478"/>
          <ac:spMkLst>
            <pc:docMk/>
            <pc:sldMk cId="1087708578" sldId="276"/>
            <ac:spMk id="14" creationId="{3849F44B-DC91-45CE-9E7E-0706BF679B97}"/>
          </ac:spMkLst>
        </pc:spChg>
        <pc:spChg chg="add mod">
          <ac:chgData name="MATHEUS FERREIRA ALVES SAY" userId="ebf0f554-0cc8-4d34-a861-aaa6428fdb08" providerId="ADAL" clId="{4B3C0696-9529-4A5C-8919-06037FDFC8DE}" dt="2020-06-23T20:38:37.642" v="3091" actId="1076"/>
          <ac:spMkLst>
            <pc:docMk/>
            <pc:sldMk cId="1087708578" sldId="276"/>
            <ac:spMk id="15" creationId="{F723A086-CAAC-4525-8FBC-A77170C6098E}"/>
          </ac:spMkLst>
        </pc:spChg>
        <pc:spChg chg="add del mod">
          <ac:chgData name="MATHEUS FERREIRA ALVES SAY" userId="ebf0f554-0cc8-4d34-a861-aaa6428fdb08" providerId="ADAL" clId="{4B3C0696-9529-4A5C-8919-06037FDFC8DE}" dt="2020-06-23T20:45:39.228" v="3138" actId="478"/>
          <ac:spMkLst>
            <pc:docMk/>
            <pc:sldMk cId="1087708578" sldId="276"/>
            <ac:spMk id="16" creationId="{661B8417-8A02-46DB-804D-4D2A803926BF}"/>
          </ac:spMkLst>
        </pc:spChg>
        <pc:spChg chg="add mod">
          <ac:chgData name="MATHEUS FERREIRA ALVES SAY" userId="ebf0f554-0cc8-4d34-a861-aaa6428fdb08" providerId="ADAL" clId="{4B3C0696-9529-4A5C-8919-06037FDFC8DE}" dt="2020-06-23T20:46:46.042" v="3145" actId="208"/>
          <ac:spMkLst>
            <pc:docMk/>
            <pc:sldMk cId="1087708578" sldId="276"/>
            <ac:spMk id="17" creationId="{1851A761-3ACC-418D-9B19-E1EDA5E11D5F}"/>
          </ac:spMkLst>
        </pc:spChg>
        <pc:spChg chg="add mod">
          <ac:chgData name="MATHEUS FERREIRA ALVES SAY" userId="ebf0f554-0cc8-4d34-a861-aaa6428fdb08" providerId="ADAL" clId="{4B3C0696-9529-4A5C-8919-06037FDFC8DE}" dt="2020-06-23T20:47:11.620" v="3152" actId="208"/>
          <ac:spMkLst>
            <pc:docMk/>
            <pc:sldMk cId="1087708578" sldId="276"/>
            <ac:spMk id="18" creationId="{EF1B5F46-1EFE-421C-8D91-24338AC69A46}"/>
          </ac:spMkLst>
        </pc:spChg>
        <pc:spChg chg="add mod">
          <ac:chgData name="MATHEUS FERREIRA ALVES SAY" userId="ebf0f554-0cc8-4d34-a861-aaa6428fdb08" providerId="ADAL" clId="{4B3C0696-9529-4A5C-8919-06037FDFC8DE}" dt="2020-06-23T20:47:29.510" v="3158" actId="208"/>
          <ac:spMkLst>
            <pc:docMk/>
            <pc:sldMk cId="1087708578" sldId="276"/>
            <ac:spMk id="19" creationId="{B4AD93EB-89C3-4075-B740-D8132E719FDD}"/>
          </ac:spMkLst>
        </pc:spChg>
        <pc:spChg chg="add mod">
          <ac:chgData name="MATHEUS FERREIRA ALVES SAY" userId="ebf0f554-0cc8-4d34-a861-aaa6428fdb08" providerId="ADAL" clId="{4B3C0696-9529-4A5C-8919-06037FDFC8DE}" dt="2020-06-23T20:47:49.050" v="3165" actId="208"/>
          <ac:spMkLst>
            <pc:docMk/>
            <pc:sldMk cId="1087708578" sldId="276"/>
            <ac:spMk id="20" creationId="{853E3082-8980-41BF-A0AA-190D0D0FC1C9}"/>
          </ac:spMkLst>
        </pc:spChg>
        <pc:spChg chg="add mod">
          <ac:chgData name="MATHEUS FERREIRA ALVES SAY" userId="ebf0f554-0cc8-4d34-a861-aaa6428fdb08" providerId="ADAL" clId="{4B3C0696-9529-4A5C-8919-06037FDFC8DE}" dt="2020-06-23T20:47:57.567" v="3168" actId="208"/>
          <ac:spMkLst>
            <pc:docMk/>
            <pc:sldMk cId="1087708578" sldId="276"/>
            <ac:spMk id="21" creationId="{EDE3022C-EFD3-446C-B270-25094488F112}"/>
          </ac:spMkLst>
        </pc:spChg>
        <pc:spChg chg="add mod">
          <ac:chgData name="MATHEUS FERREIRA ALVES SAY" userId="ebf0f554-0cc8-4d34-a861-aaa6428fdb08" providerId="ADAL" clId="{4B3C0696-9529-4A5C-8919-06037FDFC8DE}" dt="2020-06-23T20:48:03.113" v="3171" actId="208"/>
          <ac:spMkLst>
            <pc:docMk/>
            <pc:sldMk cId="1087708578" sldId="276"/>
            <ac:spMk id="22" creationId="{E0B01EAC-F67D-453C-B046-BF6919F9A294}"/>
          </ac:spMkLst>
        </pc:spChg>
        <pc:spChg chg="add mod">
          <ac:chgData name="MATHEUS FERREIRA ALVES SAY" userId="ebf0f554-0cc8-4d34-a861-aaa6428fdb08" providerId="ADAL" clId="{4B3C0696-9529-4A5C-8919-06037FDFC8DE}" dt="2020-06-23T20:48:16.209" v="3176" actId="208"/>
          <ac:spMkLst>
            <pc:docMk/>
            <pc:sldMk cId="1087708578" sldId="276"/>
            <ac:spMk id="23" creationId="{64681D29-7224-4573-B339-361C45AADB0D}"/>
          </ac:spMkLst>
        </pc:spChg>
        <pc:spChg chg="add mod">
          <ac:chgData name="MATHEUS FERREIRA ALVES SAY" userId="ebf0f554-0cc8-4d34-a861-aaa6428fdb08" providerId="ADAL" clId="{4B3C0696-9529-4A5C-8919-06037FDFC8DE}" dt="2020-06-23T20:48:31.743" v="3182" actId="208"/>
          <ac:spMkLst>
            <pc:docMk/>
            <pc:sldMk cId="1087708578" sldId="276"/>
            <ac:spMk id="24" creationId="{6C0C87D3-FAB1-40F6-95E6-09975389F08E}"/>
          </ac:spMkLst>
        </pc:spChg>
        <pc:spChg chg="add mod">
          <ac:chgData name="MATHEUS FERREIRA ALVES SAY" userId="ebf0f554-0cc8-4d34-a861-aaa6428fdb08" providerId="ADAL" clId="{4B3C0696-9529-4A5C-8919-06037FDFC8DE}" dt="2020-06-23T20:49:15.048" v="3190" actId="207"/>
          <ac:spMkLst>
            <pc:docMk/>
            <pc:sldMk cId="1087708578" sldId="276"/>
            <ac:spMk id="25" creationId="{4F83406F-04D6-44F4-8C64-CE835F016AB6}"/>
          </ac:spMkLst>
        </pc:spChg>
        <pc:spChg chg="add mod">
          <ac:chgData name="MATHEUS FERREIRA ALVES SAY" userId="ebf0f554-0cc8-4d34-a861-aaa6428fdb08" providerId="ADAL" clId="{4B3C0696-9529-4A5C-8919-06037FDFC8DE}" dt="2020-06-23T20:49:52.105" v="3193" actId="207"/>
          <ac:spMkLst>
            <pc:docMk/>
            <pc:sldMk cId="1087708578" sldId="276"/>
            <ac:spMk id="26" creationId="{FCC0BAF4-ABCE-482C-84A8-D04503A2C9C6}"/>
          </ac:spMkLst>
        </pc:spChg>
        <pc:graphicFrameChg chg="add mod modGraphic">
          <ac:chgData name="MATHEUS FERREIRA ALVES SAY" userId="ebf0f554-0cc8-4d34-a861-aaa6428fdb08" providerId="ADAL" clId="{4B3C0696-9529-4A5C-8919-06037FDFC8DE}" dt="2020-06-21T17:19:05.532" v="2230" actId="1076"/>
          <ac:graphicFrameMkLst>
            <pc:docMk/>
            <pc:sldMk cId="1087708578" sldId="276"/>
            <ac:graphicFrameMk id="8" creationId="{A91189D2-BC24-49C8-81E8-66E4A50141BA}"/>
          </ac:graphicFrameMkLst>
        </pc:graphicFrameChg>
        <pc:picChg chg="add mod modCrop">
          <ac:chgData name="MATHEUS FERREIRA ALVES SAY" userId="ebf0f554-0cc8-4d34-a861-aaa6428fdb08" providerId="ADAL" clId="{4B3C0696-9529-4A5C-8919-06037FDFC8DE}" dt="2020-06-23T20:48:41.318" v="3186" actId="1076"/>
          <ac:picMkLst>
            <pc:docMk/>
            <pc:sldMk cId="1087708578" sldId="276"/>
            <ac:picMk id="6" creationId="{7AD639E4-2E06-4320-9237-EE39019FD45B}"/>
          </ac:picMkLst>
        </pc:picChg>
        <pc:picChg chg="add del mod">
          <ac:chgData name="MATHEUS FERREIRA ALVES SAY" userId="ebf0f554-0cc8-4d34-a861-aaa6428fdb08" providerId="ADAL" clId="{4B3C0696-9529-4A5C-8919-06037FDFC8DE}" dt="2020-06-23T20:26:52.763" v="3012" actId="478"/>
          <ac:picMkLst>
            <pc:docMk/>
            <pc:sldMk cId="1087708578" sldId="276"/>
            <ac:picMk id="10" creationId="{26131CB7-149E-4285-82D0-ECCBFDCEAEE7}"/>
          </ac:picMkLst>
        </pc:picChg>
        <pc:picChg chg="add mod">
          <ac:chgData name="MATHEUS FERREIRA ALVES SAY" userId="ebf0f554-0cc8-4d34-a861-aaa6428fdb08" providerId="ADAL" clId="{4B3C0696-9529-4A5C-8919-06037FDFC8DE}" dt="2020-06-23T20:45:25.820" v="3133" actId="14100"/>
          <ac:picMkLst>
            <pc:docMk/>
            <pc:sldMk cId="1087708578" sldId="276"/>
            <ac:picMk id="11" creationId="{4D2A6218-8DC4-4FA1-8178-59117AD85552}"/>
          </ac:picMkLst>
        </pc:picChg>
      </pc:sldChg>
      <pc:sldChg chg="addSp delSp modSp new del mod">
        <pc:chgData name="MATHEUS FERREIRA ALVES SAY" userId="ebf0f554-0cc8-4d34-a861-aaa6428fdb08" providerId="ADAL" clId="{4B3C0696-9529-4A5C-8919-06037FDFC8DE}" dt="2020-06-23T20:23:17.485" v="2972" actId="47"/>
        <pc:sldMkLst>
          <pc:docMk/>
          <pc:sldMk cId="3872522578" sldId="277"/>
        </pc:sldMkLst>
        <pc:spChg chg="del">
          <ac:chgData name="MATHEUS FERREIRA ALVES SAY" userId="ebf0f554-0cc8-4d34-a861-aaa6428fdb08" providerId="ADAL" clId="{4B3C0696-9529-4A5C-8919-06037FDFC8DE}" dt="2020-06-21T16:57:09.687" v="1890" actId="478"/>
          <ac:spMkLst>
            <pc:docMk/>
            <pc:sldMk cId="3872522578" sldId="277"/>
            <ac:spMk id="2" creationId="{C71D1C34-44AF-4075-A346-B68BA3B7E9A5}"/>
          </ac:spMkLst>
        </pc:spChg>
        <pc:spChg chg="add mod">
          <ac:chgData name="MATHEUS FERREIRA ALVES SAY" userId="ebf0f554-0cc8-4d34-a861-aaa6428fdb08" providerId="ADAL" clId="{4B3C0696-9529-4A5C-8919-06037FDFC8DE}" dt="2020-06-23T20:21:39.400" v="2963" actId="14100"/>
          <ac:spMkLst>
            <pc:docMk/>
            <pc:sldMk cId="3872522578" sldId="277"/>
            <ac:spMk id="2" creationId="{C80B20C3-73AB-430A-A0E9-93AF05E62BF9}"/>
          </ac:spMkLst>
        </pc:spChg>
        <pc:spChg chg="add mod">
          <ac:chgData name="MATHEUS FERREIRA ALVES SAY" userId="ebf0f554-0cc8-4d34-a861-aaa6428fdb08" providerId="ADAL" clId="{4B3C0696-9529-4A5C-8919-06037FDFC8DE}" dt="2020-06-23T20:21:42.578" v="2964" actId="1076"/>
          <ac:spMkLst>
            <pc:docMk/>
            <pc:sldMk cId="3872522578" sldId="277"/>
            <ac:spMk id="3" creationId="{BDF894C3-15F7-433B-9496-B77406324224}"/>
          </ac:spMkLst>
        </pc:spChg>
        <pc:spChg chg="del">
          <ac:chgData name="MATHEUS FERREIRA ALVES SAY" userId="ebf0f554-0cc8-4d34-a861-aaa6428fdb08" providerId="ADAL" clId="{4B3C0696-9529-4A5C-8919-06037FDFC8DE}" dt="2020-06-21T16:57:10.606" v="1891" actId="478"/>
          <ac:spMkLst>
            <pc:docMk/>
            <pc:sldMk cId="3872522578" sldId="277"/>
            <ac:spMk id="3" creationId="{FAA4734A-83C2-439C-A49C-738F90834EDF}"/>
          </ac:spMkLst>
        </pc:spChg>
        <pc:picChg chg="add del mod modCrop">
          <ac:chgData name="MATHEUS FERREIRA ALVES SAY" userId="ebf0f554-0cc8-4d34-a861-aaa6428fdb08" providerId="ADAL" clId="{4B3C0696-9529-4A5C-8919-06037FDFC8DE}" dt="2020-06-23T20:20:51.346" v="2956" actId="478"/>
          <ac:picMkLst>
            <pc:docMk/>
            <pc:sldMk cId="3872522578" sldId="277"/>
            <ac:picMk id="4" creationId="{50815118-DC66-4635-9C22-0979FC084102}"/>
          </ac:picMkLst>
        </pc:picChg>
        <pc:picChg chg="mod modCrop">
          <ac:chgData name="MATHEUS FERREIRA ALVES SAY" userId="ebf0f554-0cc8-4d34-a861-aaa6428fdb08" providerId="ADAL" clId="{4B3C0696-9529-4A5C-8919-06037FDFC8DE}" dt="2020-06-23T20:21:50.489" v="2967" actId="1076"/>
          <ac:picMkLst>
            <pc:docMk/>
            <pc:sldMk cId="3872522578" sldId="277"/>
            <ac:picMk id="5" creationId="{C237FD9D-2F5B-8743-8A91-685E4C572466}"/>
          </ac:picMkLst>
        </pc:picChg>
        <pc:picChg chg="del mod">
          <ac:chgData name="MATHEUS FERREIRA ALVES SAY" userId="ebf0f554-0cc8-4d34-a861-aaa6428fdb08" providerId="ADAL" clId="{4B3C0696-9529-4A5C-8919-06037FDFC8DE}" dt="2020-06-23T20:20:16.800" v="2953" actId="478"/>
          <ac:picMkLst>
            <pc:docMk/>
            <pc:sldMk cId="3872522578" sldId="277"/>
            <ac:picMk id="6" creationId="{5C770CE1-E918-0E46-ABD2-CD900CF56FDC}"/>
          </ac:picMkLst>
        </pc:picChg>
        <pc:picChg chg="add del mod">
          <ac:chgData name="MATHEUS FERREIRA ALVES SAY" userId="ebf0f554-0cc8-4d34-a861-aaa6428fdb08" providerId="ADAL" clId="{4B3C0696-9529-4A5C-8919-06037FDFC8DE}" dt="2020-06-23T20:22:00.618" v="2969" actId="478"/>
          <ac:picMkLst>
            <pc:docMk/>
            <pc:sldMk cId="3872522578" sldId="277"/>
            <ac:picMk id="7" creationId="{DAEBDBC7-04EC-4C7B-8A41-D333B634A174}"/>
          </ac:picMkLst>
        </pc:picChg>
      </pc:sldChg>
      <pc:sldChg chg="addSp delSp modSp new mod">
        <pc:chgData name="MATHEUS FERREIRA ALVES SAY" userId="ebf0f554-0cc8-4d34-a861-aaa6428fdb08" providerId="ADAL" clId="{4B3C0696-9529-4A5C-8919-06037FDFC8DE}" dt="2020-06-22T19:14:27.237" v="2609" actId="14100"/>
        <pc:sldMkLst>
          <pc:docMk/>
          <pc:sldMk cId="608278903" sldId="278"/>
        </pc:sldMkLst>
        <pc:spChg chg="del">
          <ac:chgData name="MATHEUS FERREIRA ALVES SAY" userId="ebf0f554-0cc8-4d34-a861-aaa6428fdb08" providerId="ADAL" clId="{4B3C0696-9529-4A5C-8919-06037FDFC8DE}" dt="2020-06-22T01:27:14.955" v="2462" actId="478"/>
          <ac:spMkLst>
            <pc:docMk/>
            <pc:sldMk cId="608278903" sldId="278"/>
            <ac:spMk id="2" creationId="{E917C569-FB58-4119-9774-1186486F90F0}"/>
          </ac:spMkLst>
        </pc:spChg>
        <pc:spChg chg="add mod">
          <ac:chgData name="MATHEUS FERREIRA ALVES SAY" userId="ebf0f554-0cc8-4d34-a861-aaa6428fdb08" providerId="ADAL" clId="{4B3C0696-9529-4A5C-8919-06037FDFC8DE}" dt="2020-06-22T01:27:59.686" v="2467" actId="14100"/>
          <ac:spMkLst>
            <pc:docMk/>
            <pc:sldMk cId="608278903" sldId="278"/>
            <ac:spMk id="3" creationId="{60D16BBF-747F-4EDD-AEB7-4F0E80D4C381}"/>
          </ac:spMkLst>
        </pc:spChg>
        <pc:spChg chg="del mod">
          <ac:chgData name="MATHEUS FERREIRA ALVES SAY" userId="ebf0f554-0cc8-4d34-a861-aaa6428fdb08" providerId="ADAL" clId="{4B3C0696-9529-4A5C-8919-06037FDFC8DE}" dt="2020-06-21T18:18:03.412" v="2372" actId="478"/>
          <ac:spMkLst>
            <pc:docMk/>
            <pc:sldMk cId="608278903" sldId="278"/>
            <ac:spMk id="3" creationId="{D7174D7F-0FD9-4F89-A7F6-C266FDA8BE5D}"/>
          </ac:spMkLst>
        </pc:spChg>
        <pc:spChg chg="add mod ord">
          <ac:chgData name="MATHEUS FERREIRA ALVES SAY" userId="ebf0f554-0cc8-4d34-a861-aaa6428fdb08" providerId="ADAL" clId="{4B3C0696-9529-4A5C-8919-06037FDFC8DE}" dt="2020-06-22T01:29:23.925" v="2522" actId="255"/>
          <ac:spMkLst>
            <pc:docMk/>
            <pc:sldMk cId="608278903" sldId="278"/>
            <ac:spMk id="5" creationId="{2E864544-22AA-41FA-9768-43737BC74F92}"/>
          </ac:spMkLst>
        </pc:spChg>
        <pc:picChg chg="mod modCrop">
          <ac:chgData name="MATHEUS FERREIRA ALVES SAY" userId="ebf0f554-0cc8-4d34-a861-aaa6428fdb08" providerId="ADAL" clId="{4B3C0696-9529-4A5C-8919-06037FDFC8DE}" dt="2020-06-22T19:14:27.237" v="2609" actId="14100"/>
          <ac:picMkLst>
            <pc:docMk/>
            <pc:sldMk cId="608278903" sldId="278"/>
            <ac:picMk id="4" creationId="{317A76DB-C8E4-46D7-B8BD-25ED1370BF12}"/>
          </ac:picMkLst>
        </pc:picChg>
      </pc:sldChg>
      <pc:sldChg chg="addSp new del mod">
        <pc:chgData name="MATHEUS FERREIRA ALVES SAY" userId="ebf0f554-0cc8-4d34-a861-aaa6428fdb08" providerId="ADAL" clId="{4B3C0696-9529-4A5C-8919-06037FDFC8DE}" dt="2020-06-21T18:14:02.742" v="2364" actId="2696"/>
        <pc:sldMkLst>
          <pc:docMk/>
          <pc:sldMk cId="2204047914" sldId="278"/>
        </pc:sldMkLst>
        <pc:graphicFrameChg chg="add">
          <ac:chgData name="MATHEUS FERREIRA ALVES SAY" userId="ebf0f554-0cc8-4d34-a861-aaa6428fdb08" providerId="ADAL" clId="{4B3C0696-9529-4A5C-8919-06037FDFC8DE}" dt="2020-06-21T18:01:45.369" v="2237" actId="3680"/>
          <ac:graphicFrameMkLst>
            <pc:docMk/>
            <pc:sldMk cId="2204047914" sldId="278"/>
            <ac:graphicFrameMk id="2" creationId="{62644C9D-71D2-4BD6-AEE8-B54F6963E3B2}"/>
          </ac:graphicFrameMkLst>
        </pc:graphicFrameChg>
      </pc:sldChg>
      <pc:sldChg chg="new del">
        <pc:chgData name="MATHEUS FERREIRA ALVES SAY" userId="ebf0f554-0cc8-4d34-a861-aaa6428fdb08" providerId="ADAL" clId="{4B3C0696-9529-4A5C-8919-06037FDFC8DE}" dt="2020-06-21T18:01:39.363" v="2235" actId="680"/>
        <pc:sldMkLst>
          <pc:docMk/>
          <pc:sldMk cId="3053016431" sldId="278"/>
        </pc:sldMkLst>
      </pc:sldChg>
      <pc:sldChg chg="addSp delSp modSp new mod setBg modAnim setClrOvrMap">
        <pc:chgData name="MATHEUS FERREIRA ALVES SAY" userId="ebf0f554-0cc8-4d34-a861-aaa6428fdb08" providerId="ADAL" clId="{4B3C0696-9529-4A5C-8919-06037FDFC8DE}" dt="2020-06-23T19:42:07.674" v="2768" actId="14100"/>
        <pc:sldMkLst>
          <pc:docMk/>
          <pc:sldMk cId="3270965773" sldId="279"/>
        </pc:sldMkLst>
        <pc:spChg chg="mod">
          <ac:chgData name="MATHEUS FERREIRA ALVES SAY" userId="ebf0f554-0cc8-4d34-a861-aaa6428fdb08" providerId="ADAL" clId="{4B3C0696-9529-4A5C-8919-06037FDFC8DE}" dt="2020-06-23T19:42:02.705" v="2767" actId="122"/>
          <ac:spMkLst>
            <pc:docMk/>
            <pc:sldMk cId="3270965773" sldId="279"/>
            <ac:spMk id="2" creationId="{0ECCAC59-1D58-4C02-A265-D23A0B71F616}"/>
          </ac:spMkLst>
        </pc:spChg>
        <pc:spChg chg="del">
          <ac:chgData name="MATHEUS FERREIRA ALVES SAY" userId="ebf0f554-0cc8-4d34-a861-aaa6428fdb08" providerId="ADAL" clId="{4B3C0696-9529-4A5C-8919-06037FDFC8DE}" dt="2020-06-23T19:32:43.606" v="2621"/>
          <ac:spMkLst>
            <pc:docMk/>
            <pc:sldMk cId="3270965773" sldId="279"/>
            <ac:spMk id="3" creationId="{05ACC5EB-75B1-4876-A9E6-29D704BC4D3A}"/>
          </ac:spMkLst>
        </pc:spChg>
        <pc:spChg chg="add mod ord">
          <ac:chgData name="MATHEUS FERREIRA ALVES SAY" userId="ebf0f554-0cc8-4d34-a861-aaa6428fdb08" providerId="ADAL" clId="{4B3C0696-9529-4A5C-8919-06037FDFC8DE}" dt="2020-06-23T19:41:17.143" v="2722" actId="171"/>
          <ac:spMkLst>
            <pc:docMk/>
            <pc:sldMk cId="3270965773" sldId="279"/>
            <ac:spMk id="9" creationId="{6AC60196-75B9-4241-970E-78901710B5EE}"/>
          </ac:spMkLst>
        </pc:spChg>
        <pc:spChg chg="add del mod ord">
          <ac:chgData name="MATHEUS FERREIRA ALVES SAY" userId="ebf0f554-0cc8-4d34-a861-aaa6428fdb08" providerId="ADAL" clId="{4B3C0696-9529-4A5C-8919-06037FDFC8DE}" dt="2020-06-23T19:40:24.438" v="2712" actId="478"/>
          <ac:spMkLst>
            <pc:docMk/>
            <pc:sldMk cId="3270965773" sldId="279"/>
            <ac:spMk id="12" creationId="{F1DDD99E-F8D3-4921-BA9D-F67FD58B3DE7}"/>
          </ac:spMkLst>
        </pc:spChg>
        <pc:spChg chg="add del">
          <ac:chgData name="MATHEUS FERREIRA ALVES SAY" userId="ebf0f554-0cc8-4d34-a861-aaa6428fdb08" providerId="ADAL" clId="{4B3C0696-9529-4A5C-8919-06037FDFC8DE}" dt="2020-06-23T19:35:49.230" v="2637" actId="26606"/>
          <ac:spMkLst>
            <pc:docMk/>
            <pc:sldMk cId="3270965773" sldId="279"/>
            <ac:spMk id="15" creationId="{99CEE05D-F25C-4EC3-B527-D9C999E335CD}"/>
          </ac:spMkLst>
        </pc:spChg>
        <pc:spChg chg="add del">
          <ac:chgData name="MATHEUS FERREIRA ALVES SAY" userId="ebf0f554-0cc8-4d34-a861-aaa6428fdb08" providerId="ADAL" clId="{4B3C0696-9529-4A5C-8919-06037FDFC8DE}" dt="2020-06-23T19:35:49.230" v="2637" actId="26606"/>
          <ac:spMkLst>
            <pc:docMk/>
            <pc:sldMk cId="3270965773" sldId="279"/>
            <ac:spMk id="17" creationId="{4F036726-0C05-446E-91C3-B986EBEA055E}"/>
          </ac:spMkLst>
        </pc:spChg>
        <pc:spChg chg="add del">
          <ac:chgData name="MATHEUS FERREIRA ALVES SAY" userId="ebf0f554-0cc8-4d34-a861-aaa6428fdb08" providerId="ADAL" clId="{4B3C0696-9529-4A5C-8919-06037FDFC8DE}" dt="2020-06-23T19:35:49.230" v="2637" actId="26606"/>
          <ac:spMkLst>
            <pc:docMk/>
            <pc:sldMk cId="3270965773" sldId="279"/>
            <ac:spMk id="19" creationId="{A310ABCD-C34B-42D1-9BEB-47755A3EA36C}"/>
          </ac:spMkLst>
        </pc:spChg>
        <pc:spChg chg="add del">
          <ac:chgData name="MATHEUS FERREIRA ALVES SAY" userId="ebf0f554-0cc8-4d34-a861-aaa6428fdb08" providerId="ADAL" clId="{4B3C0696-9529-4A5C-8919-06037FDFC8DE}" dt="2020-06-23T19:35:49.230" v="2637" actId="26606"/>
          <ac:spMkLst>
            <pc:docMk/>
            <pc:sldMk cId="3270965773" sldId="279"/>
            <ac:spMk id="21" creationId="{F38AB6A2-89F7-43B5-B608-50DFC740DEBF}"/>
          </ac:spMkLst>
        </pc:spChg>
        <pc:spChg chg="add del">
          <ac:chgData name="MATHEUS FERREIRA ALVES SAY" userId="ebf0f554-0cc8-4d34-a861-aaa6428fdb08" providerId="ADAL" clId="{4B3C0696-9529-4A5C-8919-06037FDFC8DE}" dt="2020-06-23T19:35:49.230" v="2637" actId="26606"/>
          <ac:spMkLst>
            <pc:docMk/>
            <pc:sldMk cId="3270965773" sldId="279"/>
            <ac:spMk id="23" creationId="{06585B74-DAF6-470E-B2F3-B5530A709AAC}"/>
          </ac:spMkLst>
        </pc:spChg>
        <pc:spChg chg="add del">
          <ac:chgData name="MATHEUS FERREIRA ALVES SAY" userId="ebf0f554-0cc8-4d34-a861-aaa6428fdb08" providerId="ADAL" clId="{4B3C0696-9529-4A5C-8919-06037FDFC8DE}" dt="2020-06-23T19:35:49.230" v="2637" actId="26606"/>
          <ac:spMkLst>
            <pc:docMk/>
            <pc:sldMk cId="3270965773" sldId="279"/>
            <ac:spMk id="25" creationId="{30BAD96F-CE2F-4682-99B8-0DD9E6AE2BED}"/>
          </ac:spMkLst>
        </pc:spChg>
        <pc:spChg chg="add del">
          <ac:chgData name="MATHEUS FERREIRA ALVES SAY" userId="ebf0f554-0cc8-4d34-a861-aaa6428fdb08" providerId="ADAL" clId="{4B3C0696-9529-4A5C-8919-06037FDFC8DE}" dt="2020-06-23T19:37:17.937" v="2680" actId="26606"/>
          <ac:spMkLst>
            <pc:docMk/>
            <pc:sldMk cId="3270965773" sldId="279"/>
            <ac:spMk id="30" creationId="{003713C1-2FB2-413B-BF91-3AE41726FB7A}"/>
          </ac:spMkLst>
        </pc:spChg>
        <pc:spChg chg="add del">
          <ac:chgData name="MATHEUS FERREIRA ALVES SAY" userId="ebf0f554-0cc8-4d34-a861-aaa6428fdb08" providerId="ADAL" clId="{4B3C0696-9529-4A5C-8919-06037FDFC8DE}" dt="2020-06-23T19:37:17.937" v="2680" actId="26606"/>
          <ac:spMkLst>
            <pc:docMk/>
            <pc:sldMk cId="3270965773" sldId="279"/>
            <ac:spMk id="32" creationId="{1CAB92A9-A23E-4C58-BF68-EDCB6F12A53E}"/>
          </ac:spMkLst>
        </pc:spChg>
        <pc:spChg chg="add del">
          <ac:chgData name="MATHEUS FERREIRA ALVES SAY" userId="ebf0f554-0cc8-4d34-a861-aaa6428fdb08" providerId="ADAL" clId="{4B3C0696-9529-4A5C-8919-06037FDFC8DE}" dt="2020-06-23T19:37:17.937" v="2680" actId="26606"/>
          <ac:spMkLst>
            <pc:docMk/>
            <pc:sldMk cId="3270965773" sldId="279"/>
            <ac:spMk id="34" creationId="{90795B4D-5022-4A7F-A01D-8D880B7CDBE6}"/>
          </ac:spMkLst>
        </pc:spChg>
        <pc:spChg chg="add del">
          <ac:chgData name="MATHEUS FERREIRA ALVES SAY" userId="ebf0f554-0cc8-4d34-a861-aaa6428fdb08" providerId="ADAL" clId="{4B3C0696-9529-4A5C-8919-06037FDFC8DE}" dt="2020-06-23T19:37:17.937" v="2680" actId="26606"/>
          <ac:spMkLst>
            <pc:docMk/>
            <pc:sldMk cId="3270965773" sldId="279"/>
            <ac:spMk id="36" creationId="{AFD19018-DE7C-4796-ADF2-AD2EB0FC0D9C}"/>
          </ac:spMkLst>
        </pc:spChg>
        <pc:spChg chg="add del">
          <ac:chgData name="MATHEUS FERREIRA ALVES SAY" userId="ebf0f554-0cc8-4d34-a861-aaa6428fdb08" providerId="ADAL" clId="{4B3C0696-9529-4A5C-8919-06037FDFC8DE}" dt="2020-06-23T19:37:17.937" v="2680" actId="26606"/>
          <ac:spMkLst>
            <pc:docMk/>
            <pc:sldMk cId="3270965773" sldId="279"/>
            <ac:spMk id="38" creationId="{B1A0A2C2-4F85-44AF-8708-8DCA4B550CB8}"/>
          </ac:spMkLst>
        </pc:spChg>
        <pc:spChg chg="add">
          <ac:chgData name="MATHEUS FERREIRA ALVES SAY" userId="ebf0f554-0cc8-4d34-a861-aaa6428fdb08" providerId="ADAL" clId="{4B3C0696-9529-4A5C-8919-06037FDFC8DE}" dt="2020-06-23T19:37:17.937" v="2680" actId="26606"/>
          <ac:spMkLst>
            <pc:docMk/>
            <pc:sldMk cId="3270965773" sldId="279"/>
            <ac:spMk id="43" creationId="{E5C90410-A19D-4002-8B73-CD616E8E055F}"/>
          </ac:spMkLst>
        </pc:spChg>
        <pc:picChg chg="add del mod">
          <ac:chgData name="MATHEUS FERREIRA ALVES SAY" userId="ebf0f554-0cc8-4d34-a861-aaa6428fdb08" providerId="ADAL" clId="{4B3C0696-9529-4A5C-8919-06037FDFC8DE}" dt="2020-06-23T19:33:46.879" v="2633" actId="478"/>
          <ac:picMkLst>
            <pc:docMk/>
            <pc:sldMk cId="3270965773" sldId="279"/>
            <ac:picMk id="4" creationId="{C5E553E7-2A51-44D6-83E0-ADBC219A5B3E}"/>
          </ac:picMkLst>
        </pc:picChg>
        <pc:picChg chg="add mod modCrop">
          <ac:chgData name="MATHEUS FERREIRA ALVES SAY" userId="ebf0f554-0cc8-4d34-a861-aaa6428fdb08" providerId="ADAL" clId="{4B3C0696-9529-4A5C-8919-06037FDFC8DE}" dt="2020-06-23T19:40:00.325" v="2709" actId="14100"/>
          <ac:picMkLst>
            <pc:docMk/>
            <pc:sldMk cId="3270965773" sldId="279"/>
            <ac:picMk id="5" creationId="{68A4304A-EFA1-419B-9F50-DC849345D243}"/>
          </ac:picMkLst>
        </pc:picChg>
        <pc:picChg chg="add mod ord">
          <ac:chgData name="MATHEUS FERREIRA ALVES SAY" userId="ebf0f554-0cc8-4d34-a861-aaa6428fdb08" providerId="ADAL" clId="{4B3C0696-9529-4A5C-8919-06037FDFC8DE}" dt="2020-06-23T19:42:07.674" v="2768" actId="14100"/>
          <ac:picMkLst>
            <pc:docMk/>
            <pc:sldMk cId="3270965773" sldId="279"/>
            <ac:picMk id="6" creationId="{E0E43C3C-68C6-45D5-BEDB-99FC8ADC8DF3}"/>
          </ac:picMkLst>
        </pc:picChg>
        <pc:picChg chg="add mod modCrop">
          <ac:chgData name="MATHEUS FERREIRA ALVES SAY" userId="ebf0f554-0cc8-4d34-a861-aaa6428fdb08" providerId="ADAL" clId="{4B3C0696-9529-4A5C-8919-06037FDFC8DE}" dt="2020-06-23T19:40:09.054" v="2711" actId="14100"/>
          <ac:picMkLst>
            <pc:docMk/>
            <pc:sldMk cId="3270965773" sldId="279"/>
            <ac:picMk id="7" creationId="{BC7B7274-6C0E-4D6C-83C2-2893C2CF3C3C}"/>
          </ac:picMkLst>
        </pc:picChg>
        <pc:picChg chg="add mod ord">
          <ac:chgData name="MATHEUS FERREIRA ALVES SAY" userId="ebf0f554-0cc8-4d34-a861-aaa6428fdb08" providerId="ADAL" clId="{4B3C0696-9529-4A5C-8919-06037FDFC8DE}" dt="2020-06-23T19:40:04.414" v="2710" actId="14100"/>
          <ac:picMkLst>
            <pc:docMk/>
            <pc:sldMk cId="3270965773" sldId="279"/>
            <ac:picMk id="8" creationId="{A4FF3B3B-E2D8-40DB-9BD9-DF46163A312D}"/>
          </ac:picMkLst>
        </pc:picChg>
      </pc:sldChg>
      <pc:sldChg chg="addSp delSp modSp new mod">
        <pc:chgData name="MATHEUS FERREIRA ALVES SAY" userId="ebf0f554-0cc8-4d34-a861-aaa6428fdb08" providerId="ADAL" clId="{4B3C0696-9529-4A5C-8919-06037FDFC8DE}" dt="2020-06-23T20:38:22.081" v="3089" actId="478"/>
        <pc:sldMkLst>
          <pc:docMk/>
          <pc:sldMk cId="244408068" sldId="280"/>
        </pc:sldMkLst>
        <pc:spChg chg="add mod">
          <ac:chgData name="MATHEUS FERREIRA ALVES SAY" userId="ebf0f554-0cc8-4d34-a861-aaa6428fdb08" providerId="ADAL" clId="{4B3C0696-9529-4A5C-8919-06037FDFC8DE}" dt="2020-06-23T20:20:09.547" v="2952" actId="1076"/>
          <ac:spMkLst>
            <pc:docMk/>
            <pc:sldMk cId="244408068" sldId="280"/>
            <ac:spMk id="5" creationId="{05BE7894-57A1-4D18-B2D0-0008945E28C6}"/>
          </ac:spMkLst>
        </pc:spChg>
        <pc:spChg chg="add mod">
          <ac:chgData name="MATHEUS FERREIRA ALVES SAY" userId="ebf0f554-0cc8-4d34-a861-aaa6428fdb08" providerId="ADAL" clId="{4B3C0696-9529-4A5C-8919-06037FDFC8DE}" dt="2020-06-23T20:28:03.623" v="3058" actId="1076"/>
          <ac:spMkLst>
            <pc:docMk/>
            <pc:sldMk cId="244408068" sldId="280"/>
            <ac:spMk id="7" creationId="{E389A98C-EDAB-45C9-A442-EFF4E5040DE7}"/>
          </ac:spMkLst>
        </pc:spChg>
        <pc:picChg chg="add mod">
          <ac:chgData name="MATHEUS FERREIRA ALVES SAY" userId="ebf0f554-0cc8-4d34-a861-aaa6428fdb08" providerId="ADAL" clId="{4B3C0696-9529-4A5C-8919-06037FDFC8DE}" dt="2020-06-23T20:18:04.581" v="2905" actId="14100"/>
          <ac:picMkLst>
            <pc:docMk/>
            <pc:sldMk cId="244408068" sldId="280"/>
            <ac:picMk id="4" creationId="{9986EF03-AC85-4652-8178-DAEA8DFCF1DB}"/>
          </ac:picMkLst>
        </pc:picChg>
        <pc:picChg chg="add del mod">
          <ac:chgData name="MATHEUS FERREIRA ALVES SAY" userId="ebf0f554-0cc8-4d34-a861-aaa6428fdb08" providerId="ADAL" clId="{4B3C0696-9529-4A5C-8919-06037FDFC8DE}" dt="2020-06-23T20:38:22.081" v="3089" actId="478"/>
          <ac:picMkLst>
            <pc:docMk/>
            <pc:sldMk cId="244408068" sldId="280"/>
            <ac:picMk id="6" creationId="{15360104-C0ED-4EE1-973A-BEE15DD76417}"/>
          </ac:picMkLst>
        </pc:picChg>
      </pc:sldChg>
      <pc:sldChg chg="addSp modSp new">
        <pc:chgData name="MATHEUS FERREIRA ALVES SAY" userId="ebf0f554-0cc8-4d34-a861-aaa6428fdb08" providerId="ADAL" clId="{4B3C0696-9529-4A5C-8919-06037FDFC8DE}" dt="2020-06-24T20:37:10.094" v="3197" actId="1076"/>
        <pc:sldMkLst>
          <pc:docMk/>
          <pc:sldMk cId="191741975" sldId="281"/>
        </pc:sldMkLst>
        <pc:picChg chg="add mod">
          <ac:chgData name="MATHEUS FERREIRA ALVES SAY" userId="ebf0f554-0cc8-4d34-a861-aaa6428fdb08" providerId="ADAL" clId="{4B3C0696-9529-4A5C-8919-06037FDFC8DE}" dt="2020-06-24T20:37:10.094" v="3197" actId="1076"/>
          <ac:picMkLst>
            <pc:docMk/>
            <pc:sldMk cId="191741975" sldId="281"/>
            <ac:picMk id="4" creationId="{5CD64DE6-FFAF-4089-B4D9-F6F58CC09FE2}"/>
          </ac:picMkLst>
        </pc:picChg>
      </pc:sldChg>
    </pc:docChg>
  </pc:docChgLst>
  <pc:docChgLst>
    <pc:chgData clId="Web-{EA4DCF70-E745-4CEA-B0E5-8FB3FDD147A2}"/>
    <pc:docChg chg="modSld">
      <pc:chgData name="" userId="" providerId="" clId="Web-{EA4DCF70-E745-4CEA-B0E5-8FB3FDD147A2}" dt="2020-06-17T18:12:41.806" v="3" actId="20577"/>
      <pc:docMkLst>
        <pc:docMk/>
      </pc:docMkLst>
      <pc:sldChg chg="modSp">
        <pc:chgData name="" userId="" providerId="" clId="Web-{EA4DCF70-E745-4CEA-B0E5-8FB3FDD147A2}" dt="2020-06-17T18:12:41.806" v="2" actId="20577"/>
        <pc:sldMkLst>
          <pc:docMk/>
          <pc:sldMk cId="3794169284" sldId="271"/>
        </pc:sldMkLst>
        <pc:spChg chg="mod">
          <ac:chgData name="" userId="" providerId="" clId="Web-{EA4DCF70-E745-4CEA-B0E5-8FB3FDD147A2}" dt="2020-06-17T18:12:41.806" v="2" actId="20577"/>
          <ac:spMkLst>
            <pc:docMk/>
            <pc:sldMk cId="3794169284" sldId="271"/>
            <ac:spMk id="2" creationId="{4FD79CC0-ED8D-4AC9-92B1-E2F9E276C26F}"/>
          </ac:spMkLst>
        </pc:spChg>
      </pc:sldChg>
    </pc:docChg>
  </pc:docChgLst>
  <pc:docChgLst>
    <pc:chgData name="MATHEUS FERREIRA ALVES SAY" userId="S::matheus.say@fatec.sp.gov.br::ebf0f554-0cc8-4d34-a861-aaa6428fdb08" providerId="AD" clId="Web-{2E3D536A-43D9-4510-AF62-D9FC80657D46}"/>
    <pc:docChg chg="modSld">
      <pc:chgData name="MATHEUS FERREIRA ALVES SAY" userId="S::matheus.say@fatec.sp.gov.br::ebf0f554-0cc8-4d34-a861-aaa6428fdb08" providerId="AD" clId="Web-{2E3D536A-43D9-4510-AF62-D9FC80657D46}" dt="2020-06-14T22:50:14.385" v="0" actId="14100"/>
      <pc:docMkLst>
        <pc:docMk/>
      </pc:docMkLst>
      <pc:sldChg chg="modSp">
        <pc:chgData name="MATHEUS FERREIRA ALVES SAY" userId="S::matheus.say@fatec.sp.gov.br::ebf0f554-0cc8-4d34-a861-aaa6428fdb08" providerId="AD" clId="Web-{2E3D536A-43D9-4510-AF62-D9FC80657D46}" dt="2020-06-14T22:50:14.385" v="0" actId="14100"/>
        <pc:sldMkLst>
          <pc:docMk/>
          <pc:sldMk cId="2393255241" sldId="269"/>
        </pc:sldMkLst>
        <pc:spChg chg="mod">
          <ac:chgData name="MATHEUS FERREIRA ALVES SAY" userId="S::matheus.say@fatec.sp.gov.br::ebf0f554-0cc8-4d34-a861-aaa6428fdb08" providerId="AD" clId="Web-{2E3D536A-43D9-4510-AF62-D9FC80657D46}" dt="2020-06-14T22:50:14.385" v="0" actId="14100"/>
          <ac:spMkLst>
            <pc:docMk/>
            <pc:sldMk cId="2393255241" sldId="269"/>
            <ac:spMk id="4" creationId="{83D96542-F019-E94F-8866-E1EA54CE36E7}"/>
          </ac:spMkLst>
        </pc:spChg>
      </pc:sldChg>
    </pc:docChg>
  </pc:docChgLst>
</pc:chgInfo>
</file>

<file path=ppt/media/hdphoto1.wdp>
</file>

<file path=ppt/media/image1.png>
</file>

<file path=ppt/media/image10.jpeg>
</file>

<file path=ppt/media/image11.jpeg>
</file>

<file path=ppt/media/image12.jpeg>
</file>

<file path=ppt/media/image13.png>
</file>

<file path=ppt/media/image130.png>
</file>

<file path=ppt/media/image14.jpe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679002-3C86-481D-81C8-A3F5F5AE30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4BA11B-AF07-405A-AC42-0BCE4A8A3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6BA20A-D70A-49D3-B9D6-37EE130A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795238-FC60-439D-B794-385378064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64D29C-BB84-42F0-9930-ACCC4C497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9783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2E96C-C5C3-4F7F-BB29-69BE986C2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E798DBF-B040-4CDB-87AD-690A9A66D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36B7A7-BE13-4E91-A545-4313F0AF7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FCFE72-2BD6-4973-93E3-235B40192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20CA25-C6D7-42FA-89BE-880444AA1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4437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0E6BE01-CF16-41AD-9B3C-AAB72BED66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62C49FC-78C5-4D68-9FB9-BA8FF8A6F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BD67D3-E42C-418D-B557-F2E6C117F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A6CF96-CB93-445B-825B-A9E8A4C6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921466-77AC-4B10-9003-26E3AD710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6141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8BE31-243A-4425-8C7E-10CDC973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550767-A0C1-4750-834C-31E303D00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9DB147-2D7A-4E09-B7E1-CF26798EA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CE7FD1-B36B-4CEB-B02E-B8BE2F5D5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B5EFD6-EEC7-4B57-831A-F9FEBA396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5547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AF9671-769F-44C1-98AD-BBA8E1E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8B21A3-E03F-4B82-AB2E-8BA15BBC3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333AAB-C3A4-42C5-98ED-C13EB9BB2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E120B9-CF04-4E84-A478-B73F9215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14FE32-665E-4A2A-A176-30661F42B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9486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D20A27-3EB6-4B47-95F1-26972E9EB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24AE83-3F69-43C3-98F9-5AE3B5828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DB8D3CC-5FE1-490A-97E8-E76515E2B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FFC95ED-91C1-4ACB-B348-1874D7B1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17C02BF-4F87-49CA-9119-B3E8A11EA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DE4B691-DAA4-4B12-B24F-86B69353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3775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13FA7-0664-49C4-BDB7-51950F44D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9B7FC8C-EA8D-4704-918F-3C5A6BB97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C9F3D67-6C79-4AF9-8A19-347F512C33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CA2DFAD-9960-461B-95A9-86688A85BF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A6D402C-7FA3-4E7C-BDF1-DD9B91DB9E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C7B88F7-FF4D-4944-B33A-871500B5C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2B1B02F-7756-4338-89C4-9CC681D5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933B298-5D0D-4F5B-A73E-352AB6E11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8739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142E2-B0CD-44C0-B269-88574B757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87F2A98-F983-47EB-8891-F5315A35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39F4F78-137E-4965-956C-6BD609246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043FA5-048C-4C51-814E-9424BF1FD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5787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804658D-0922-4EFF-8519-7A44C13D4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DA816C4-B74F-4AAB-AB34-8678CFF94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37AEE6A-B395-47B2-A405-56F148868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8125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3192EA-F149-46C9-BC66-ECA6C358D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3571BE-371A-49DD-AA03-EC369FB8C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6AA315-8850-4963-B746-6B7441CC8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EC301C6-7E9F-46D7-AB4F-9E829C140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B85BE6-1FBD-4E67-A688-155333C64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7D3E4EB-5148-4FA5-AFA8-2C9287249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0188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946588-4C5C-4220-A4B2-3BAB4DB49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08CF1C1-66FD-4224-9D51-8F20C711D6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89FF697-F756-4AFA-9729-57D5DED49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931B48-16F7-434E-AEB3-E6E773F46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4297707-4517-4873-AAF7-2DDD2D6B0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838950C-5664-45D2-9A3D-2B82F1823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8552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C67A7DD-D8E0-4522-886E-371FAA4DD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7353116-F14C-4345-B3B4-1AB0F01BA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C17AF2-390F-4387-B228-E0D4DA6C7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6ADE3-72B9-402A-B3C3-A585FD1624AB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6795CC-8D8D-40DE-B663-0B3B4C1A64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07C0B6-41C9-4B7B-AD8C-517C1E449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F1051-E7E5-4D83-9854-4B23B1AE5A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502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FATEC_Tatuap%C3%A9_logo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88C051-6212-4F0E-8C1F-C38CFF2FF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3671" y="130628"/>
            <a:ext cx="5381192" cy="850491"/>
          </a:xfrm>
        </p:spPr>
        <p:txBody>
          <a:bodyPr>
            <a:normAutofit fontScale="90000"/>
          </a:bodyPr>
          <a:lstStyle/>
          <a:p>
            <a:pPr algn="l"/>
            <a:r>
              <a:rPr lang="pt-BR"/>
              <a:t>Projeto Integrador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8BEB2B-A031-4D39-9C53-57F14E7201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981119"/>
            <a:ext cx="5992359" cy="5746253"/>
          </a:xfrm>
        </p:spPr>
        <p:txBody>
          <a:bodyPr>
            <a:normAutofit lnSpcReduction="10000"/>
          </a:bodyPr>
          <a:lstStyle/>
          <a:p>
            <a:pPr algn="l"/>
            <a:r>
              <a:rPr lang="pt-BR"/>
              <a:t>Equipe –  </a:t>
            </a:r>
            <a:r>
              <a:rPr lang="pt-BR" err="1"/>
              <a:t>Foxtrot</a:t>
            </a:r>
            <a:endParaRPr lang="pt-BR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/>
              <a:t>Herculano Reis – Responsável pelas ATAS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/>
              <a:t>Lucas Vinícius - Projetista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/>
              <a:t>Matheus Ferreira - Líder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/>
              <a:t>Pedro H. </a:t>
            </a:r>
            <a:r>
              <a:rPr lang="pt-BR" err="1"/>
              <a:t>Calcic</a:t>
            </a:r>
            <a:r>
              <a:rPr lang="pt-BR"/>
              <a:t> - Anotador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/>
              <a:t>Thiago Soares – Vice Líder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/>
              <a:t>Wellington Pedro – Gestor Financeiro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t-BR"/>
          </a:p>
          <a:p>
            <a:pPr algn="l"/>
            <a:r>
              <a:rPr lang="pt-BR"/>
              <a:t>Fatec SJC – Prof. </a:t>
            </a:r>
            <a:r>
              <a:rPr lang="pt-BR" err="1"/>
              <a:t>Jessen</a:t>
            </a:r>
            <a:r>
              <a:rPr lang="pt-BR"/>
              <a:t> Vidal </a:t>
            </a:r>
          </a:p>
          <a:p>
            <a:pPr algn="l"/>
            <a:r>
              <a:rPr lang="pt-BR"/>
              <a:t>Cliente – Felix A. </a:t>
            </a:r>
            <a:r>
              <a:rPr lang="pt-BR" err="1"/>
              <a:t>Sttrottmann</a:t>
            </a:r>
            <a:endParaRPr lang="pt-BR"/>
          </a:p>
          <a:p>
            <a:pPr algn="l"/>
            <a:r>
              <a:rPr lang="pt-BR"/>
              <a:t>Orientadores –  Alexandre </a:t>
            </a:r>
            <a:r>
              <a:rPr lang="pt-BR" err="1"/>
              <a:t>Zaramella</a:t>
            </a:r>
            <a:endParaRPr lang="pt-BR"/>
          </a:p>
          <a:p>
            <a:pPr algn="l"/>
            <a:r>
              <a:rPr lang="pt-BR"/>
              <a:t>                             Fabiana E. Passador</a:t>
            </a:r>
          </a:p>
          <a:p>
            <a:pPr algn="l"/>
            <a:r>
              <a:rPr lang="pt-BR"/>
              <a:t>                             Fabricio G. M. de Carvalho</a:t>
            </a:r>
          </a:p>
          <a:p>
            <a:pPr algn="l"/>
            <a:endParaRPr lang="pt-BR"/>
          </a:p>
          <a:p>
            <a:pPr algn="l"/>
            <a:endParaRPr lang="pt-B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18DD249-7BAF-43E4-96D2-897DF8277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09A93-4FBF-496D-9228-3D3DBCF50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5906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C6F8F5A-EAFE-459F-8F54-9D86D539F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3007289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3FD65E3-4E8F-40F8-B00F-C3CA65D8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4711" y="3474720"/>
            <a:ext cx="3007289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DFA2231-FFDF-4250-983C-D460855A3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4616" y="3474720"/>
            <a:ext cx="3007289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m 9" descr="Uma imagem contendo mesa&#10;&#10;Descrição gerada automaticamente">
            <a:extLst>
              <a:ext uri="{FF2B5EF4-FFF2-40B4-BE49-F238E27FC236}">
                <a16:creationId xmlns:a16="http://schemas.microsoft.com/office/drawing/2014/main" id="{3AA5CD01-70FE-454C-B280-D32FFE8C0D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6305" r="30128"/>
          <a:stretch/>
        </p:blipFill>
        <p:spPr>
          <a:xfrm>
            <a:off x="9514533" y="4248735"/>
            <a:ext cx="2364317" cy="1655332"/>
          </a:xfrm>
          <a:prstGeom prst="rect">
            <a:avLst/>
          </a:prstGeom>
        </p:spPr>
      </p:pic>
      <p:pic>
        <p:nvPicPr>
          <p:cNvPr id="6" name="Imagem 5" descr="Uma imagem contendo mesa&#10;&#10;Descrição gerada automaticamente">
            <a:extLst>
              <a:ext uri="{FF2B5EF4-FFF2-40B4-BE49-F238E27FC236}">
                <a16:creationId xmlns:a16="http://schemas.microsoft.com/office/drawing/2014/main" id="{A807DB5E-C4FE-490C-95FE-8341D7B52D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4034"/>
          <a:stretch/>
        </p:blipFill>
        <p:spPr>
          <a:xfrm>
            <a:off x="6254933" y="3796453"/>
            <a:ext cx="2651150" cy="2739814"/>
          </a:xfrm>
          <a:prstGeom prst="rect">
            <a:avLst/>
          </a:prstGeom>
        </p:spPr>
      </p:pic>
      <p:pic>
        <p:nvPicPr>
          <p:cNvPr id="12" name="Imagem 11" descr="Uma imagem contendo animal, pássaro, papagaio&#10;&#10;Descrição gerada automaticamente">
            <a:extLst>
              <a:ext uri="{FF2B5EF4-FFF2-40B4-BE49-F238E27FC236}">
                <a16:creationId xmlns:a16="http://schemas.microsoft.com/office/drawing/2014/main" id="{AAECF4BF-5983-43A4-A397-C3878E3324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32" b="10030"/>
          <a:stretch/>
        </p:blipFill>
        <p:spPr>
          <a:xfrm>
            <a:off x="7170891" y="0"/>
            <a:ext cx="3946122" cy="338328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C7FCC65-A928-46DF-8759-05F15DAF6DB5}"/>
              </a:ext>
            </a:extLst>
          </p:cNvPr>
          <p:cNvSpPr txBox="1"/>
          <p:nvPr/>
        </p:nvSpPr>
        <p:spPr>
          <a:xfrm>
            <a:off x="7173201" y="2925470"/>
            <a:ext cx="3845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solidFill>
                  <a:schemeClr val="bg1"/>
                </a:solidFill>
                <a:latin typeface="Goudy Stout" panose="0202090407030B020401" pitchFamily="18" charset="0"/>
              </a:rPr>
              <a:t>Grupo Foxtrot</a:t>
            </a:r>
          </a:p>
        </p:txBody>
      </p:sp>
    </p:spTree>
    <p:extLst>
      <p:ext uri="{BB962C8B-B14F-4D97-AF65-F5344CB8AC3E}">
        <p14:creationId xmlns:p14="http://schemas.microsoft.com/office/powerpoint/2010/main" val="4200016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249054DE-EBEC-48D6-80FD-1808EAF43B95}"/>
              </a:ext>
            </a:extLst>
          </p:cNvPr>
          <p:cNvSpPr/>
          <p:nvPr/>
        </p:nvSpPr>
        <p:spPr>
          <a:xfrm>
            <a:off x="336884" y="311449"/>
            <a:ext cx="4332307" cy="617955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Tabela 5">
                <a:extLst>
                  <a:ext uri="{FF2B5EF4-FFF2-40B4-BE49-F238E27FC236}">
                    <a16:creationId xmlns:a16="http://schemas.microsoft.com/office/drawing/2014/main" id="{5D82714C-9643-4186-8860-011888EE31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13035322"/>
                  </p:ext>
                </p:extLst>
              </p:nvPr>
            </p:nvGraphicFramePr>
            <p:xfrm>
              <a:off x="5387926" y="311449"/>
              <a:ext cx="6319443" cy="6179554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1103263">
                      <a:extLst>
                        <a:ext uri="{9D8B030D-6E8A-4147-A177-3AD203B41FA5}">
                          <a16:colId xmlns:a16="http://schemas.microsoft.com/office/drawing/2014/main" val="1414195229"/>
                        </a:ext>
                      </a:extLst>
                    </a:gridCol>
                    <a:gridCol w="2608090">
                      <a:extLst>
                        <a:ext uri="{9D8B030D-6E8A-4147-A177-3AD203B41FA5}">
                          <a16:colId xmlns:a16="http://schemas.microsoft.com/office/drawing/2014/main" val="4196006902"/>
                        </a:ext>
                      </a:extLst>
                    </a:gridCol>
                    <a:gridCol w="2608090">
                      <a:extLst>
                        <a:ext uri="{9D8B030D-6E8A-4147-A177-3AD203B41FA5}">
                          <a16:colId xmlns:a16="http://schemas.microsoft.com/office/drawing/2014/main" val="25577846"/>
                        </a:ext>
                      </a:extLst>
                    </a:gridCol>
                  </a:tblGrid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Simbolo 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significado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/>
                            <a:t>Dados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4136159936"/>
                      </a:ext>
                    </a:extLst>
                  </a:tr>
                  <a:tr h="67876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momento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 110 </a:t>
                          </a:r>
                          <a:r>
                            <a:rPr lang="pt-BR" sz="1900" err="1"/>
                            <a:t>Nm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1423371567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F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força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3384,62 N 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2547033113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d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di</a:t>
                          </a:r>
                          <a:r>
                            <a:rPr lang="pt-BR" sz="1900" b="0" u="none" strike="noStrike" noProof="0"/>
                            <a:t>stancia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0,0325m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898312468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área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20 m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pt-BR" sz="1900" b="0" i="1" u="none" strike="noStrike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pt-BR" sz="1900" b="0" i="0" u="none" strike="noStrike" noProof="0" smtClean="0">
                                      <a:latin typeface="Cambria Math" panose="02040503050406030204" pitchFamily="18" charset="0"/>
                                    </a:rPr>
                                    <m:t>m</m:t>
                                  </m:r>
                                </m:e>
                                <m:sup>
                                  <m:r>
                                    <a:rPr lang="pt-BR" sz="1900" b="0" i="0" u="none" strike="noStrike" noProof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endParaRPr lang="pt-BR" sz="1900" i="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279814934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Ms</a:t>
                          </a:r>
                          <a:endParaRPr lang="pt-BR" sz="1900" err="1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margem de segurança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 b="0" u="none" strike="noStrike" noProof="0"/>
                            <a:t>90%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745698657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 err="1"/>
                            <a:t>Ts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tensile strength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858,75 N/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pt-BR" sz="1900" b="0" i="1" u="none" strike="noStrike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pt-BR" sz="1900" b="0" i="0" u="none" strike="noStrike" noProof="0" smtClean="0">
                                      <a:latin typeface="Cambria Math" panose="02040503050406030204" pitchFamily="18" charset="0"/>
                                    </a:rPr>
                                    <m:t>m</m:t>
                                  </m:r>
                                </m:e>
                                <m:sup>
                                  <m:r>
                                    <a:rPr lang="pt-BR" sz="1900" b="0" i="0" u="none" strike="noStrike" noProof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endParaRPr lang="pt-BR" sz="1900" i="0" u="none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41516675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J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Jaule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169 Mpa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276431180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l-GR" sz="1900" smtClean="0">
                                    <a:latin typeface="Cambria Math" panose="02040503050406030204" pitchFamily="18" charset="0"/>
                                  </a:rPr>
                                  <m:t>τ</m:t>
                                </m:r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torção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sz="1900" b="0" smtClean="0">
                                    <a:latin typeface="Cambria Math" panose="02040503050406030204" pitchFamily="18" charset="0"/>
                                  </a:rPr>
                                  <m:t>4,67 </m:t>
                                </m:r>
                                <m:r>
                                  <a:rPr lang="pt-BR" sz="1900" b="0" smtClean="0">
                                    <a:latin typeface="Cambria Math" panose="02040503050406030204" pitchFamily="18" charset="0"/>
                                  </a:rPr>
                                  <m:t>𝑀𝑃𝑎</m:t>
                                </m:r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71133946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C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Raio externo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27,5 .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pt-BR" sz="1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−3</m:t>
                                  </m:r>
                                </m:sup>
                              </m:sSup>
                            </m:oMath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649960002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pt-BR" sz="19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Raio interno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sz="1900" b="0" smtClean="0">
                                    <a:latin typeface="Cambria Math" panose="02040503050406030204" pitchFamily="18" charset="0"/>
                                  </a:rPr>
                                  <m:t>20 . </m:t>
                                </m:r>
                                <m:sSup>
                                  <m:sSupPr>
                                    <m:ctrlPr>
                                      <a:rPr lang="pt-BR" sz="1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−3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427582720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pt-BR" sz="19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  <m:sub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Momento Polar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 6,47 .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pt-BR" sz="1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sz="1900" b="0" i="0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pt-BR" sz="1900" b="0" i="0" smtClean="0">
                                      <a:latin typeface="Cambria Math" panose="02040503050406030204" pitchFamily="18" charset="0"/>
                                    </a:rPr>
                                    <m:t>−7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pt-BR" sz="1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pt-BR" sz="1900" b="0" i="0" smtClean="0">
                                      <a:latin typeface="Cambria Math" panose="02040503050406030204" pitchFamily="18" charset="0"/>
                                    </a:rPr>
                                    <m:t>m</m:t>
                                  </m:r>
                                </m:e>
                                <m:sup>
                                  <m:r>
                                    <a:rPr lang="pt-BR" sz="1900" b="0" i="0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oMath>
                          </a14:m>
                          <a:endParaRPr lang="pt-BR" sz="1900" i="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299730588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Tabela 5">
                <a:extLst>
                  <a:ext uri="{FF2B5EF4-FFF2-40B4-BE49-F238E27FC236}">
                    <a16:creationId xmlns:a16="http://schemas.microsoft.com/office/drawing/2014/main" id="{5D82714C-9643-4186-8860-011888EE31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13035322"/>
                  </p:ext>
                </p:extLst>
              </p:nvPr>
            </p:nvGraphicFramePr>
            <p:xfrm>
              <a:off x="5387926" y="311449"/>
              <a:ext cx="6319443" cy="6179554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1103263">
                      <a:extLst>
                        <a:ext uri="{9D8B030D-6E8A-4147-A177-3AD203B41FA5}">
                          <a16:colId xmlns:a16="http://schemas.microsoft.com/office/drawing/2014/main" val="1414195229"/>
                        </a:ext>
                      </a:extLst>
                    </a:gridCol>
                    <a:gridCol w="2608090">
                      <a:extLst>
                        <a:ext uri="{9D8B030D-6E8A-4147-A177-3AD203B41FA5}">
                          <a16:colId xmlns:a16="http://schemas.microsoft.com/office/drawing/2014/main" val="4196006902"/>
                        </a:ext>
                      </a:extLst>
                    </a:gridCol>
                    <a:gridCol w="2608090">
                      <a:extLst>
                        <a:ext uri="{9D8B030D-6E8A-4147-A177-3AD203B41FA5}">
                          <a16:colId xmlns:a16="http://schemas.microsoft.com/office/drawing/2014/main" val="25577846"/>
                        </a:ext>
                      </a:extLst>
                    </a:gridCol>
                  </a:tblGrid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Simbolo 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significado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/>
                            <a:t>Dados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4136159936"/>
                      </a:ext>
                    </a:extLst>
                  </a:tr>
                  <a:tr h="67876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momento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 110 </a:t>
                          </a:r>
                          <a:r>
                            <a:rPr lang="pt-BR" sz="1900" err="1"/>
                            <a:t>Nm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1423371567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F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força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3384,62 N 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2547033113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d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di</a:t>
                          </a:r>
                          <a:r>
                            <a:rPr lang="pt-BR" sz="1900" b="0" u="none" strike="noStrike" noProof="0"/>
                            <a:t>stancia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0,0325m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898312468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área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42523" t="-437805" r="-234" b="-70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9814934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Ms</a:t>
                          </a:r>
                          <a:endParaRPr lang="pt-BR" sz="1900" err="1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margem de segurança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 b="0" u="none" strike="noStrike" noProof="0"/>
                            <a:t>90%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745698657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 err="1"/>
                            <a:t>Ts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tensile strength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42523" t="-637805" r="-234" b="-50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516675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J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Jaule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169 Mpa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276431180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t="-837805" r="-474033" b="-3097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torção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42523" t="-837805" r="-234" b="-30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1133946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C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Raio externo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42523" t="-937805" r="-234" b="-20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49960002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t="-1037805" r="-474033" b="-1097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Raio interno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42523" t="-1037805" r="-234" b="-10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582720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t="-1137805" r="-474033" b="-97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Momento Polar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42523" t="-1137805" r="-234" b="-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9730588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9" name="CaixaDeTexto 18">
            <a:extLst>
              <a:ext uri="{FF2B5EF4-FFF2-40B4-BE49-F238E27FC236}">
                <a16:creationId xmlns:a16="http://schemas.microsoft.com/office/drawing/2014/main" id="{E0FA3FE7-8C9D-4C33-8165-8E81111A10D5}"/>
              </a:ext>
            </a:extLst>
          </p:cNvPr>
          <p:cNvSpPr txBox="1"/>
          <p:nvPr/>
        </p:nvSpPr>
        <p:spPr>
          <a:xfrm>
            <a:off x="764724" y="873048"/>
            <a:ext cx="3476625" cy="49625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err="1">
                <a:latin typeface="+mj-lt"/>
                <a:ea typeface="+mj-ea"/>
                <a:cs typeface="+mj-cs"/>
              </a:rPr>
              <a:t>Símbolos</a:t>
            </a:r>
            <a:r>
              <a:rPr lang="en-US" sz="4800" kern="1200">
                <a:latin typeface="+mj-lt"/>
                <a:ea typeface="+mj-ea"/>
                <a:cs typeface="+mj-cs"/>
              </a:rPr>
              <a:t> e </a:t>
            </a:r>
            <a:r>
              <a:rPr lang="en-US" sz="4800" kern="1200" err="1">
                <a:latin typeface="+mj-lt"/>
                <a:ea typeface="+mj-ea"/>
                <a:cs typeface="+mj-cs"/>
              </a:rPr>
              <a:t>informações</a:t>
            </a:r>
            <a:r>
              <a:rPr lang="en-US" sz="4800" kern="1200">
                <a:latin typeface="+mj-lt"/>
                <a:ea typeface="+mj-ea"/>
                <a:cs typeface="+mj-cs"/>
              </a:rPr>
              <a:t> com base do material </a:t>
            </a:r>
          </a:p>
        </p:txBody>
      </p:sp>
    </p:spTree>
    <p:extLst>
      <p:ext uri="{BB962C8B-B14F-4D97-AF65-F5344CB8AC3E}">
        <p14:creationId xmlns:p14="http://schemas.microsoft.com/office/powerpoint/2010/main" val="1243229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ela 4">
                <a:extLst>
                  <a:ext uri="{FF2B5EF4-FFF2-40B4-BE49-F238E27FC236}">
                    <a16:creationId xmlns:a16="http://schemas.microsoft.com/office/drawing/2014/main" id="{5F0021F0-24D4-4A48-A46F-A956E3E982F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46073167"/>
                  </p:ext>
                </p:extLst>
              </p:nvPr>
            </p:nvGraphicFramePr>
            <p:xfrm>
              <a:off x="4641274" y="332509"/>
              <a:ext cx="7176654" cy="4029529"/>
            </p:xfrm>
            <a:graphic>
              <a:graphicData uri="http://schemas.openxmlformats.org/drawingml/2006/table">
                <a:tbl>
                  <a:tblPr firstRow="1" bandRow="1">
                    <a:tableStyleId>{8799B23B-EC83-4686-B30A-512413B5E67A}</a:tableStyleId>
                  </a:tblPr>
                  <a:tblGrid>
                    <a:gridCol w="3311235">
                      <a:extLst>
                        <a:ext uri="{9D8B030D-6E8A-4147-A177-3AD203B41FA5}">
                          <a16:colId xmlns:a16="http://schemas.microsoft.com/office/drawing/2014/main" val="1123657023"/>
                        </a:ext>
                      </a:extLst>
                    </a:gridCol>
                    <a:gridCol w="3865419">
                      <a:extLst>
                        <a:ext uri="{9D8B030D-6E8A-4147-A177-3AD203B41FA5}">
                          <a16:colId xmlns:a16="http://schemas.microsoft.com/office/drawing/2014/main" val="2871362532"/>
                        </a:ext>
                      </a:extLst>
                    </a:gridCol>
                  </a:tblGrid>
                  <a:tr h="64720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0"/>
                            <a:t>Calculo aplicado para constatar: 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0"/>
                            <a:t>Estrutura da formula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12171670"/>
                      </a:ext>
                    </a:extLst>
                  </a:tr>
                  <a:tr h="53948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/>
                            <a:t>Força 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i="0"/>
                            <a:t>M= F. d 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95220242"/>
                      </a:ext>
                    </a:extLst>
                  </a:tr>
                  <a:tr h="53948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err="1"/>
                            <a:t>tensile</a:t>
                          </a:r>
                          <a:r>
                            <a:rPr lang="pt-BR"/>
                            <a:t> </a:t>
                          </a:r>
                          <a:r>
                            <a:rPr lang="pt-BR" err="1"/>
                            <a:t>strength</a:t>
                          </a:r>
                          <a:r>
                            <a:rPr lang="pt-BR"/>
                            <a:t> 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i="0" err="1"/>
                            <a:t>T</a:t>
                          </a:r>
                          <a:r>
                            <a:rPr lang="pt-BR" b="0" i="0" err="1"/>
                            <a:t>s</a:t>
                          </a:r>
                          <a:r>
                            <a:rPr lang="pt-BR" b="0" i="0"/>
                            <a:t> = Tenção (</a:t>
                          </a:r>
                          <a:r>
                            <a:rPr lang="pt-BR" b="0" i="0" err="1"/>
                            <a:t>Ultimate</a:t>
                          </a:r>
                          <a:r>
                            <a:rPr lang="pt-BR" b="0" i="0"/>
                            <a:t>) . 0,75</a:t>
                          </a:r>
                          <a:endParaRPr lang="pt-BR" i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40248569"/>
                      </a:ext>
                    </a:extLst>
                  </a:tr>
                  <a:tr h="68570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/>
                            <a:t>Margem de segurança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i="0"/>
                            <a:t>M</a:t>
                          </a:r>
                          <a:r>
                            <a:rPr lang="pt-BR" i="0" err="1"/>
                            <a:t>s</a:t>
                          </a:r>
                          <a:r>
                            <a:rPr lang="pt-BR" i="0"/>
                            <a:t> = </a:t>
                          </a:r>
                          <a14:m>
                            <m:oMath xmlns:m="http://schemas.openxmlformats.org/officeDocument/2006/math">
                              <m:r>
                                <a:rPr lang="pt-BR" sz="2000" b="0" i="0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pt-BR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pt-BR" sz="2000" b="0" i="0" smtClean="0">
                                      <a:latin typeface="Cambria Math" panose="02040503050406030204" pitchFamily="18" charset="0"/>
                                    </a:rPr>
                                    <m:t>τ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pt-BR" sz="2000" b="0" i="0" smtClean="0">
                                      <a:latin typeface="Cambria Math" panose="02040503050406030204" pitchFamily="18" charset="0"/>
                                    </a:rPr>
                                    <m:t>T</m:t>
                                  </m:r>
                                  <m:r>
                                    <m:rPr>
                                      <m:nor/>
                                    </m:rPr>
                                    <a:rPr lang="pt-BR" sz="2000" i="0" dirty="0" smtClean="0"/>
                                    <m:t>s</m:t>
                                  </m:r>
                                </m:den>
                              </m:f>
                            </m:oMath>
                          </a14:m>
                          <a:endParaRPr lang="pt-BR" sz="2000" i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24200968"/>
                      </a:ext>
                    </a:extLst>
                  </a:tr>
                  <a:tr h="72954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/>
                            <a:t>torção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l-GR" sz="1800" i="0" smtClean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oMath>
                          </a14:m>
                          <a:r>
                            <a:rPr lang="pt-BR" sz="1800" i="0"/>
                            <a:t> =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pt-BR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pt-BR" sz="1800" b="0" i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pt-BR" sz="1800" b="0" i="0" smtClean="0">
                                      <a:latin typeface="Cambria Math" panose="02040503050406030204" pitchFamily="18" charset="0"/>
                                    </a:rPr>
                                    <m:t>T</m:t>
                                  </m:r>
                                  <m:r>
                                    <a:rPr lang="pt-BR" sz="1800" b="0" i="0" smtClean="0">
                                      <a:latin typeface="Cambria Math" panose="02040503050406030204" pitchFamily="18" charset="0"/>
                                    </a:rPr>
                                    <m:t> . 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l-GR" sz="1800" i="0">
                                      <a:latin typeface="Cambria Math" panose="02040503050406030204" pitchFamily="18" charset="0"/>
                                    </a:rPr>
                                    <m:t>ρ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pt-BR" sz="1800" b="0" i="0" smtClean="0">
                                      <a:latin typeface="Cambria Math" panose="02040503050406030204" pitchFamily="18" charset="0"/>
                                    </a:rPr>
                                    <m:t>J</m:t>
                                  </m:r>
                                </m:den>
                              </m:f>
                            </m:oMath>
                          </a14:m>
                          <a:endParaRPr lang="en-US" sz="1800" i="0"/>
                        </a:p>
                        <a:p>
                          <a:pPr algn="ctr"/>
                          <a:endParaRPr lang="pt-BR" i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36443963"/>
                      </a:ext>
                    </a:extLst>
                  </a:tr>
                  <a:tr h="8265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/>
                            <a:t>Momento polar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pt-BR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pt-BR" b="0" i="0" smtClean="0">
                                        <a:latin typeface="Cambria Math" panose="02040503050406030204" pitchFamily="18" charset="0"/>
                                      </a:rPr>
                                      <m:t>J</m:t>
                                    </m:r>
                                  </m:e>
                                  <m:sub>
                                    <m:r>
                                      <a:rPr lang="pt-BR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pt-BR" b="0" i="0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sty m:val="p"/>
                                      </m:rPr>
                                      <a:rPr lang="pt-BR" b="0" i="0" smtClean="0">
                                        <a:latin typeface="Cambria Math" panose="02040503050406030204" pitchFamily="18" charset="0"/>
                                      </a:rPr>
                                      <m:t>π</m:t>
                                    </m:r>
                                    <m:r>
                                      <a:rPr lang="pt-BR" b="0" i="0" smtClean="0">
                                        <a:latin typeface="Cambria Math" panose="02040503050406030204" pitchFamily="18" charset="0"/>
                                      </a:rPr>
                                      <m:t> (</m:t>
                                    </m:r>
                                    <m:sSup>
                                      <m:sSupPr>
                                        <m:ctrlPr>
                                          <a:rPr lang="pt-B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pt-BR" b="0" i="0" smtClean="0">
                                            <a:latin typeface="Cambria Math" panose="02040503050406030204" pitchFamily="18" charset="0"/>
                                          </a:rPr>
                                          <m:t>C</m:t>
                                        </m:r>
                                      </m:e>
                                      <m:sup>
                                        <m:r>
                                          <a:rPr lang="pt-BR" b="0" i="0" smtClean="0"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p>
                                    </m:sSup>
                                    <m:r>
                                      <a:rPr lang="pt-BR" b="0" i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p>
                                      <m:sSupPr>
                                        <m:ctrlPr>
                                          <a:rPr lang="pt-BR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sSub>
                                          <m:sSubPr>
                                            <m:ctrlPr>
                                              <a:rPr lang="pt-BR" sz="180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pt-BR" sz="1800" b="0" i="0" smtClean="0">
                                                <a:latin typeface="Cambria Math" panose="02040503050406030204" pitchFamily="18" charset="0"/>
                                              </a:rPr>
                                              <m:t>C</m:t>
                                            </m:r>
                                          </m:e>
                                          <m:sub>
                                            <m:r>
                                              <m:rPr>
                                                <m:sty m:val="p"/>
                                              </m:rPr>
                                              <a:rPr lang="pt-BR" sz="1800" b="0" i="0" smtClean="0">
                                                <a:latin typeface="Cambria Math" panose="02040503050406030204" pitchFamily="18" charset="0"/>
                                              </a:rPr>
                                              <m:t>I</m:t>
                                            </m:r>
                                          </m:sub>
                                        </m:sSub>
                                      </m:e>
                                      <m:sup>
                                        <m:r>
                                          <a:rPr lang="pt-BR" b="0" i="0" smtClean="0"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sup>
                                    </m:sSup>
                                    <m:r>
                                      <a:rPr lang="pt-BR" b="0" i="0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pt-BR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pt-BR" i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9844584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ela 4">
                <a:extLst>
                  <a:ext uri="{FF2B5EF4-FFF2-40B4-BE49-F238E27FC236}">
                    <a16:creationId xmlns:a16="http://schemas.microsoft.com/office/drawing/2014/main" id="{5F0021F0-24D4-4A48-A46F-A956E3E982F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46073167"/>
                  </p:ext>
                </p:extLst>
              </p:nvPr>
            </p:nvGraphicFramePr>
            <p:xfrm>
              <a:off x="4641274" y="332509"/>
              <a:ext cx="7176654" cy="4029529"/>
            </p:xfrm>
            <a:graphic>
              <a:graphicData uri="http://schemas.openxmlformats.org/drawingml/2006/table">
                <a:tbl>
                  <a:tblPr firstRow="1" bandRow="1">
                    <a:tableStyleId>{8799B23B-EC83-4686-B30A-512413B5E67A}</a:tableStyleId>
                  </a:tblPr>
                  <a:tblGrid>
                    <a:gridCol w="3311235">
                      <a:extLst>
                        <a:ext uri="{9D8B030D-6E8A-4147-A177-3AD203B41FA5}">
                          <a16:colId xmlns:a16="http://schemas.microsoft.com/office/drawing/2014/main" val="1123657023"/>
                        </a:ext>
                      </a:extLst>
                    </a:gridCol>
                    <a:gridCol w="3865419">
                      <a:extLst>
                        <a:ext uri="{9D8B030D-6E8A-4147-A177-3AD203B41FA5}">
                          <a16:colId xmlns:a16="http://schemas.microsoft.com/office/drawing/2014/main" val="2871362532"/>
                        </a:ext>
                      </a:extLst>
                    </a:gridCol>
                  </a:tblGrid>
                  <a:tr h="64720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0"/>
                            <a:t>Calculo aplicado para constatar: 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b="0"/>
                            <a:t>Estrutura da formula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12171670"/>
                      </a:ext>
                    </a:extLst>
                  </a:tr>
                  <a:tr h="53948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/>
                            <a:t>Força 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i="0"/>
                            <a:t>M= F. d 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95220242"/>
                      </a:ext>
                    </a:extLst>
                  </a:tr>
                  <a:tr h="53948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err="1"/>
                            <a:t>tensile</a:t>
                          </a:r>
                          <a:r>
                            <a:rPr lang="pt-BR"/>
                            <a:t> </a:t>
                          </a:r>
                          <a:r>
                            <a:rPr lang="pt-BR" err="1"/>
                            <a:t>strength</a:t>
                          </a:r>
                          <a:r>
                            <a:rPr lang="pt-BR"/>
                            <a:t> 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i="0" err="1"/>
                            <a:t>T</a:t>
                          </a:r>
                          <a:r>
                            <a:rPr lang="pt-BR" b="0" i="0" err="1"/>
                            <a:t>s</a:t>
                          </a:r>
                          <a:r>
                            <a:rPr lang="pt-BR" b="0" i="0"/>
                            <a:t> = Tenção (</a:t>
                          </a:r>
                          <a:r>
                            <a:rPr lang="pt-BR" b="0" i="0" err="1"/>
                            <a:t>Ultimate</a:t>
                          </a:r>
                          <a:r>
                            <a:rPr lang="pt-BR" b="0" i="0"/>
                            <a:t>) . 0,75</a:t>
                          </a:r>
                          <a:endParaRPr lang="pt-BR" i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40248569"/>
                      </a:ext>
                    </a:extLst>
                  </a:tr>
                  <a:tr h="68570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/>
                            <a:t>Margem de segurança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5962" t="-254464" r="-473" b="-2392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24200968"/>
                      </a:ext>
                    </a:extLst>
                  </a:tr>
                  <a:tr h="79108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/>
                            <a:t>torção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5962" t="-305385" r="-473" b="-10615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36443963"/>
                      </a:ext>
                    </a:extLst>
                  </a:tr>
                  <a:tr h="82657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/>
                            <a:t>Momento polar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5962" t="-387500" r="-473" b="-14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9844584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Retângulo 2">
            <a:extLst>
              <a:ext uri="{FF2B5EF4-FFF2-40B4-BE49-F238E27FC236}">
                <a16:creationId xmlns:a16="http://schemas.microsoft.com/office/drawing/2014/main" id="{577C7A13-869E-403D-9C6F-C6BE56E3FFF6}"/>
              </a:ext>
            </a:extLst>
          </p:cNvPr>
          <p:cNvSpPr/>
          <p:nvPr/>
        </p:nvSpPr>
        <p:spPr>
          <a:xfrm>
            <a:off x="374073" y="332509"/>
            <a:ext cx="3865419" cy="619298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>
                <a:solidFill>
                  <a:schemeClr val="tx1"/>
                </a:solidFill>
              </a:rPr>
              <a:t>Anexo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C1880696-574E-4D3E-B0AD-1A244039F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347295"/>
              </p:ext>
            </p:extLst>
          </p:nvPr>
        </p:nvGraphicFramePr>
        <p:xfrm>
          <a:off x="4641274" y="4582413"/>
          <a:ext cx="7176652" cy="1950203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336998">
                  <a:extLst>
                    <a:ext uri="{9D8B030D-6E8A-4147-A177-3AD203B41FA5}">
                      <a16:colId xmlns:a16="http://schemas.microsoft.com/office/drawing/2014/main" val="1466342858"/>
                    </a:ext>
                  </a:extLst>
                </a:gridCol>
                <a:gridCol w="3839654">
                  <a:extLst>
                    <a:ext uri="{9D8B030D-6E8A-4147-A177-3AD203B41FA5}">
                      <a16:colId xmlns:a16="http://schemas.microsoft.com/office/drawing/2014/main" val="3607423598"/>
                    </a:ext>
                  </a:extLst>
                </a:gridCol>
              </a:tblGrid>
              <a:tr h="555167">
                <a:tc>
                  <a:txBody>
                    <a:bodyPr/>
                    <a:lstStyle/>
                    <a:p>
                      <a:pPr algn="ctr"/>
                      <a:r>
                        <a:rPr lang="pt-BR" b="0"/>
                        <a:t>Manufatura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0"/>
                        <a:t>Valores (estimados)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6884151"/>
                  </a:ext>
                </a:extLst>
              </a:tr>
              <a:tr h="697518"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Custos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CNC = R$ 90/h</a:t>
                      </a:r>
                    </a:p>
                    <a:p>
                      <a:pPr lvl="0" algn="ctr">
                        <a:buNone/>
                      </a:pPr>
                      <a:r>
                        <a:rPr lang="pt-BR"/>
                        <a:t>Maq. Convencionais = R$ 50/h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4458963"/>
                  </a:ext>
                </a:extLst>
              </a:tr>
              <a:tr h="6975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/>
                        <a:t>Tempo de fabricação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CNC = 1h à 1:30h</a:t>
                      </a:r>
                    </a:p>
                    <a:p>
                      <a:pPr lvl="0" algn="ctr">
                        <a:buNone/>
                      </a:pPr>
                      <a:r>
                        <a:rPr lang="pt-BR"/>
                        <a:t>Maq. Convencionais = 3h à 5h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62888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8911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 descr="Uma imagem contendo tapete&#10;&#10;Descrição gerada com muito alta confiança">
            <a:extLst>
              <a:ext uri="{FF2B5EF4-FFF2-40B4-BE49-F238E27FC236}">
                <a16:creationId xmlns:a16="http://schemas.microsoft.com/office/drawing/2014/main" id="{317A76DB-C8E4-46D7-B8BD-25ED1370BF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904"/>
          <a:stretch/>
        </p:blipFill>
        <p:spPr>
          <a:xfrm>
            <a:off x="4715691" y="374071"/>
            <a:ext cx="7046818" cy="6109855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60D16BBF-747F-4EDD-AEB7-4F0E80D4C381}"/>
              </a:ext>
            </a:extLst>
          </p:cNvPr>
          <p:cNvSpPr/>
          <p:nvPr/>
        </p:nvSpPr>
        <p:spPr>
          <a:xfrm>
            <a:off x="429491" y="374072"/>
            <a:ext cx="3948545" cy="613756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2E864544-22AA-41FA-9768-43737BC74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491" y="374072"/>
            <a:ext cx="3948546" cy="6109855"/>
          </a:xfrm>
        </p:spPr>
        <p:txBody>
          <a:bodyPr anchor="ctr">
            <a:normAutofit/>
          </a:bodyPr>
          <a:lstStyle/>
          <a:p>
            <a:r>
              <a:rPr lang="pt-BR" sz="4400"/>
              <a:t>SUGESTÕES </a:t>
            </a:r>
          </a:p>
          <a:p>
            <a:r>
              <a:rPr lang="pt-BR" sz="4400"/>
              <a:t>E</a:t>
            </a:r>
          </a:p>
          <a:p>
            <a:r>
              <a:rPr lang="pt-BR" sz="4400"/>
              <a:t>PERGUNTAS</a:t>
            </a:r>
          </a:p>
        </p:txBody>
      </p:sp>
    </p:spTree>
    <p:extLst>
      <p:ext uri="{BB962C8B-B14F-4D97-AF65-F5344CB8AC3E}">
        <p14:creationId xmlns:p14="http://schemas.microsoft.com/office/powerpoint/2010/main" val="608278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AF46C4-0824-44FE-939A-6595A7932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6E1818-B0CA-4458-9C16-11CBF15F0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4" descr="HM-1 Pantera pousando no 11°RcMec - YouTube">
            <a:extLst>
              <a:ext uri="{FF2B5EF4-FFF2-40B4-BE49-F238E27FC236}">
                <a16:creationId xmlns:a16="http://schemas.microsoft.com/office/drawing/2014/main" id="{5CD64DE6-FFAF-4089-B4D9-F6F58CC09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072" y="1825625"/>
            <a:ext cx="5153891" cy="2899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741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924A50F-04F8-4E75-98B2-17BB2C72D227}"/>
              </a:ext>
            </a:extLst>
          </p:cNvPr>
          <p:cNvSpPr/>
          <p:nvPr/>
        </p:nvSpPr>
        <p:spPr>
          <a:xfrm>
            <a:off x="149002" y="235527"/>
            <a:ext cx="5206633" cy="6400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AED0F5C-5253-4055-95CE-D3A9EFAB3AD1}"/>
              </a:ext>
            </a:extLst>
          </p:cNvPr>
          <p:cNvSpPr txBox="1">
            <a:spLocks/>
          </p:cNvSpPr>
          <p:nvPr/>
        </p:nvSpPr>
        <p:spPr>
          <a:xfrm>
            <a:off x="381827" y="353787"/>
            <a:ext cx="4956515" cy="1282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>
                <a:latin typeface="Arial"/>
                <a:cs typeface="Arial"/>
              </a:rPr>
              <a:t>Informações da peça a ser retirada</a:t>
            </a:r>
            <a:endParaRPr lang="pt-BR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AD639E4-2E06-4320-9237-EE39019FD4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3" t="39209" r="40666" b="46115"/>
          <a:stretch/>
        </p:blipFill>
        <p:spPr>
          <a:xfrm>
            <a:off x="5785408" y="2400364"/>
            <a:ext cx="6024765" cy="4235963"/>
          </a:xfrm>
          <a:prstGeom prst="roundRect">
            <a:avLst/>
          </a:prstGeom>
        </p:spPr>
      </p:pic>
      <p:sp>
        <p:nvSpPr>
          <p:cNvPr id="7" name="Subtítulo 2">
            <a:extLst>
              <a:ext uri="{FF2B5EF4-FFF2-40B4-BE49-F238E27FC236}">
                <a16:creationId xmlns:a16="http://schemas.microsoft.com/office/drawing/2014/main" id="{8315A37A-F88E-4DBC-8AD0-12FB26EA563B}"/>
              </a:ext>
            </a:extLst>
          </p:cNvPr>
          <p:cNvSpPr txBox="1">
            <a:spLocks/>
          </p:cNvSpPr>
          <p:nvPr/>
        </p:nvSpPr>
        <p:spPr>
          <a:xfrm>
            <a:off x="0" y="1915430"/>
            <a:ext cx="5338342" cy="1797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CMM – 32-39-98</a:t>
            </a:r>
          </a:p>
          <a:p>
            <a:pPr algn="ctr"/>
            <a:r>
              <a:rPr lang="pt-BR" err="1">
                <a:latin typeface="Arial" panose="020B0604020202020204" pitchFamily="34" charset="0"/>
                <a:cs typeface="Arial" panose="020B0604020202020204" pitchFamily="34" charset="0"/>
              </a:rPr>
              <a:t>Special</a:t>
            </a:r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 Tool 1– OU50637</a:t>
            </a:r>
          </a:p>
          <a:p>
            <a:pPr algn="ctr"/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Localização: pág. 1022 </a:t>
            </a:r>
          </a:p>
          <a:p>
            <a:endParaRPr lang="pt-BR"/>
          </a:p>
        </p:txBody>
      </p:sp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A91189D2-BC24-49C8-81E8-66E4A50141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353356"/>
              </p:ext>
            </p:extLst>
          </p:nvPr>
        </p:nvGraphicFramePr>
        <p:xfrm>
          <a:off x="256801" y="4270381"/>
          <a:ext cx="4991033" cy="9042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6532">
                  <a:extLst>
                    <a:ext uri="{9D8B030D-6E8A-4147-A177-3AD203B41FA5}">
                      <a16:colId xmlns:a16="http://schemas.microsoft.com/office/drawing/2014/main" val="3146250636"/>
                    </a:ext>
                  </a:extLst>
                </a:gridCol>
                <a:gridCol w="1112976">
                  <a:extLst>
                    <a:ext uri="{9D8B030D-6E8A-4147-A177-3AD203B41FA5}">
                      <a16:colId xmlns:a16="http://schemas.microsoft.com/office/drawing/2014/main" val="1029563542"/>
                    </a:ext>
                  </a:extLst>
                </a:gridCol>
                <a:gridCol w="2751525">
                  <a:extLst>
                    <a:ext uri="{9D8B030D-6E8A-4147-A177-3AD203B41FA5}">
                      <a16:colId xmlns:a16="http://schemas.microsoft.com/office/drawing/2014/main" val="2777849777"/>
                    </a:ext>
                  </a:extLst>
                </a:gridCol>
              </a:tblGrid>
              <a:tr h="365979">
                <a:tc>
                  <a:txBody>
                    <a:bodyPr/>
                    <a:lstStyle/>
                    <a:p>
                      <a:r>
                        <a:rPr lang="pt-BR" sz="2000" b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Nº peça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2000" b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Nome</a:t>
                      </a:r>
                      <a:endParaRPr lang="pt-BR" sz="2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2000" b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Torque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6828214"/>
                  </a:ext>
                </a:extLst>
              </a:tr>
              <a:tr h="508051">
                <a:tc>
                  <a:txBody>
                    <a:bodyPr/>
                    <a:lstStyle/>
                    <a:p>
                      <a:r>
                        <a:rPr lang="pt-BR" sz="2000" b="0"/>
                        <a:t>340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2000" b="0"/>
                        <a:t>Porca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2000" b="0"/>
                        <a:t>110 Nm/81.125lbf.in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607541"/>
                  </a:ext>
                </a:extLst>
              </a:tr>
            </a:tbl>
          </a:graphicData>
        </a:graphic>
      </p:graphicFrame>
      <p:sp>
        <p:nvSpPr>
          <p:cNvPr id="3" name="Retângulo 2">
            <a:extLst>
              <a:ext uri="{FF2B5EF4-FFF2-40B4-BE49-F238E27FC236}">
                <a16:creationId xmlns:a16="http://schemas.microsoft.com/office/drawing/2014/main" id="{A0E13CD6-9395-4F33-895F-E4B7A6F85463}"/>
              </a:ext>
            </a:extLst>
          </p:cNvPr>
          <p:cNvSpPr/>
          <p:nvPr/>
        </p:nvSpPr>
        <p:spPr>
          <a:xfrm rot="20494305">
            <a:off x="8087378" y="2644435"/>
            <a:ext cx="1184775" cy="14765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D2A6218-8DC4-4FA1-8178-59117AD855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6" t="18497" r="23166" b="9249"/>
          <a:stretch/>
        </p:blipFill>
        <p:spPr>
          <a:xfrm>
            <a:off x="5588460" y="353787"/>
            <a:ext cx="3091306" cy="2259729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F723A086-CAAC-4525-8FBC-A77170C6098E}"/>
              </a:ext>
            </a:extLst>
          </p:cNvPr>
          <p:cNvSpPr txBox="1"/>
          <p:nvPr/>
        </p:nvSpPr>
        <p:spPr>
          <a:xfrm>
            <a:off x="8556882" y="718625"/>
            <a:ext cx="325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&lt;-Ferramenta indicada no CMM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1851A761-3ACC-418D-9B19-E1EDA5E11D5F}"/>
              </a:ext>
            </a:extLst>
          </p:cNvPr>
          <p:cNvSpPr/>
          <p:nvPr/>
        </p:nvSpPr>
        <p:spPr>
          <a:xfrm>
            <a:off x="10986868" y="2349305"/>
            <a:ext cx="534572" cy="629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F1B5F46-1EFE-421C-8D91-24338AC69A46}"/>
              </a:ext>
            </a:extLst>
          </p:cNvPr>
          <p:cNvSpPr/>
          <p:nvPr/>
        </p:nvSpPr>
        <p:spPr>
          <a:xfrm rot="18922881">
            <a:off x="10375378" y="2139481"/>
            <a:ext cx="534572" cy="10486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4AD93EB-89C3-4075-B740-D8132E719FDD}"/>
              </a:ext>
            </a:extLst>
          </p:cNvPr>
          <p:cNvSpPr/>
          <p:nvPr/>
        </p:nvSpPr>
        <p:spPr>
          <a:xfrm rot="3341592">
            <a:off x="9904966" y="4705753"/>
            <a:ext cx="1687580" cy="33761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53E3082-8980-41BF-A0AA-190D0D0FC1C9}"/>
              </a:ext>
            </a:extLst>
          </p:cNvPr>
          <p:cNvSpPr/>
          <p:nvPr/>
        </p:nvSpPr>
        <p:spPr>
          <a:xfrm rot="20335118">
            <a:off x="7467835" y="3525850"/>
            <a:ext cx="534572" cy="9866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EDE3022C-EFD3-446C-B270-25094488F112}"/>
              </a:ext>
            </a:extLst>
          </p:cNvPr>
          <p:cNvSpPr/>
          <p:nvPr/>
        </p:nvSpPr>
        <p:spPr>
          <a:xfrm>
            <a:off x="5703992" y="2488354"/>
            <a:ext cx="534572" cy="629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0B01EAC-F67D-453C-B046-BF6919F9A294}"/>
              </a:ext>
            </a:extLst>
          </p:cNvPr>
          <p:cNvSpPr/>
          <p:nvPr/>
        </p:nvSpPr>
        <p:spPr>
          <a:xfrm>
            <a:off x="5823828" y="4015846"/>
            <a:ext cx="534572" cy="629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64681D29-7224-4573-B339-361C45AADB0D}"/>
              </a:ext>
            </a:extLst>
          </p:cNvPr>
          <p:cNvSpPr/>
          <p:nvPr/>
        </p:nvSpPr>
        <p:spPr>
          <a:xfrm rot="3130091">
            <a:off x="5930280" y="6079280"/>
            <a:ext cx="534572" cy="629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6C0C87D3-FAB1-40F6-95E6-09975389F08E}"/>
              </a:ext>
            </a:extLst>
          </p:cNvPr>
          <p:cNvSpPr/>
          <p:nvPr/>
        </p:nvSpPr>
        <p:spPr>
          <a:xfrm rot="3019806">
            <a:off x="6612011" y="6119013"/>
            <a:ext cx="534572" cy="9747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4F83406F-04D6-44F4-8C64-CE835F016AB6}"/>
              </a:ext>
            </a:extLst>
          </p:cNvPr>
          <p:cNvSpPr/>
          <p:nvPr/>
        </p:nvSpPr>
        <p:spPr>
          <a:xfrm>
            <a:off x="8410977" y="4015846"/>
            <a:ext cx="268788" cy="25453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FCC0BAF4-ABCE-482C-84A8-D04503A2C9C6}"/>
              </a:ext>
            </a:extLst>
          </p:cNvPr>
          <p:cNvSpPr/>
          <p:nvPr/>
        </p:nvSpPr>
        <p:spPr>
          <a:xfrm>
            <a:off x="11711836" y="2802878"/>
            <a:ext cx="392128" cy="91014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7708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C40537-0695-42F7-8B77-C949CD757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01DD8FB-C5FC-4FF1-A8E2-D991114EF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6">
            <a:extLst>
              <a:ext uri="{FF2B5EF4-FFF2-40B4-BE49-F238E27FC236}">
                <a16:creationId xmlns:a16="http://schemas.microsoft.com/office/drawing/2014/main" id="{9986EF03-AC85-4652-8178-DAEA8DFCF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204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5BE7894-57A1-4D18-B2D0-0008945E28C6}"/>
              </a:ext>
            </a:extLst>
          </p:cNvPr>
          <p:cNvSpPr txBox="1"/>
          <p:nvPr/>
        </p:nvSpPr>
        <p:spPr>
          <a:xfrm>
            <a:off x="7907482" y="496371"/>
            <a:ext cx="386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Desenho com projeções da Chave 01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389A98C-EDAB-45C9-A442-EFF4E5040DE7}"/>
              </a:ext>
            </a:extLst>
          </p:cNvPr>
          <p:cNvSpPr txBox="1"/>
          <p:nvPr/>
        </p:nvSpPr>
        <p:spPr>
          <a:xfrm>
            <a:off x="2842709" y="6150253"/>
            <a:ext cx="3253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&lt;-Ferramenta indicada no CMM</a:t>
            </a:r>
          </a:p>
        </p:txBody>
      </p:sp>
    </p:spTree>
    <p:extLst>
      <p:ext uri="{BB962C8B-B14F-4D97-AF65-F5344CB8AC3E}">
        <p14:creationId xmlns:p14="http://schemas.microsoft.com/office/powerpoint/2010/main" val="244408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7507E8B1-3317-574A-BCD6-C3166FB38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456" y="478302"/>
            <a:ext cx="3322907" cy="5978769"/>
          </a:xfrm>
          <a:prstGeom prst="rect">
            <a:avLst/>
          </a:prstGeom>
        </p:spPr>
      </p:pic>
      <p:pic>
        <p:nvPicPr>
          <p:cNvPr id="8" name="Imagem 8">
            <a:extLst>
              <a:ext uri="{FF2B5EF4-FFF2-40B4-BE49-F238E27FC236}">
                <a16:creationId xmlns:a16="http://schemas.microsoft.com/office/drawing/2014/main" id="{15BA3D7B-C101-F646-BDD2-3419FC18C8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192" y="439615"/>
            <a:ext cx="3225640" cy="5940082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7C8CFD01-F502-488C-B717-CD7458391CD5}"/>
              </a:ext>
            </a:extLst>
          </p:cNvPr>
          <p:cNvSpPr/>
          <p:nvPr/>
        </p:nvSpPr>
        <p:spPr>
          <a:xfrm>
            <a:off x="415637" y="439615"/>
            <a:ext cx="4389120" cy="597876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D9CB7C8-81A7-4290-A4E4-AD22B7312F4B}"/>
              </a:ext>
            </a:extLst>
          </p:cNvPr>
          <p:cNvSpPr txBox="1"/>
          <p:nvPr/>
        </p:nvSpPr>
        <p:spPr>
          <a:xfrm>
            <a:off x="741360" y="3136611"/>
            <a:ext cx="3737674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 dirty="0">
                <a:latin typeface="Arial"/>
                <a:cs typeface="Calibri"/>
              </a:rPr>
              <a:t>Protótipo Chave 01</a:t>
            </a:r>
          </a:p>
          <a:p>
            <a:r>
              <a:rPr lang="pt-BR" sz="3200" dirty="0">
                <a:latin typeface="Arial"/>
                <a:cs typeface="Calibri"/>
              </a:rPr>
              <a:t>(suplente) </a:t>
            </a:r>
          </a:p>
        </p:txBody>
      </p:sp>
    </p:spTree>
    <p:extLst>
      <p:ext uri="{BB962C8B-B14F-4D97-AF65-F5344CB8AC3E}">
        <p14:creationId xmlns:p14="http://schemas.microsoft.com/office/powerpoint/2010/main" val="4230568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790F423B-FFE9-824E-B325-CB83DA661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492" y="-3953"/>
            <a:ext cx="12192000" cy="686195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D69E27E-6F4D-490A-9DF8-E7C9FF3F162A}"/>
              </a:ext>
            </a:extLst>
          </p:cNvPr>
          <p:cNvSpPr txBox="1"/>
          <p:nvPr/>
        </p:nvSpPr>
        <p:spPr>
          <a:xfrm>
            <a:off x="8547316" y="359042"/>
            <a:ext cx="316940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/>
              <a:t>Desenho de projeções Chave 02 (aprovada)</a:t>
            </a:r>
            <a:endParaRPr lang="pt-BR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2021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E5C90410-A19D-4002-8B73-CD616E8E0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000" y="376881"/>
            <a:ext cx="5036071" cy="58000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AC60196-75B9-4241-970E-78901710B5EE}"/>
              </a:ext>
            </a:extLst>
          </p:cNvPr>
          <p:cNvSpPr/>
          <p:nvPr/>
        </p:nvSpPr>
        <p:spPr>
          <a:xfrm>
            <a:off x="436000" y="376881"/>
            <a:ext cx="5034689" cy="580008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CCAC59-1D58-4C02-A265-D23A0B71F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406" y="704088"/>
            <a:ext cx="4341886" cy="5128676"/>
          </a:xfrm>
        </p:spPr>
        <p:txBody>
          <a:bodyPr>
            <a:normAutofit/>
          </a:bodyPr>
          <a:lstStyle/>
          <a:p>
            <a:pPr algn="ctr"/>
            <a:r>
              <a:rPr lang="pt-BR" sz="3600" dirty="0"/>
              <a:t>Protótipo da Chave 02 (aprovada)</a:t>
            </a:r>
          </a:p>
        </p:txBody>
      </p:sp>
      <p:pic>
        <p:nvPicPr>
          <p:cNvPr id="5" name="Imagem 6" descr="Uma imagem contendo ao ar livre, mesa, pedaço, rua&#10;&#10;Descrição gerada automaticamente">
            <a:extLst>
              <a:ext uri="{FF2B5EF4-FFF2-40B4-BE49-F238E27FC236}">
                <a16:creationId xmlns:a16="http://schemas.microsoft.com/office/drawing/2014/main" id="{68A4304A-EFA1-419B-9F50-DC849345D2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5" t="31725" r="22669" b="10334"/>
          <a:stretch/>
        </p:blipFill>
        <p:spPr>
          <a:xfrm>
            <a:off x="5920503" y="3276921"/>
            <a:ext cx="2336806" cy="29000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Imagem 7">
            <a:extLst>
              <a:ext uri="{FF2B5EF4-FFF2-40B4-BE49-F238E27FC236}">
                <a16:creationId xmlns:a16="http://schemas.microsoft.com/office/drawing/2014/main" id="{BC7B7274-6C0E-4D6C-83C2-2893C2CF3C3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8" t="27476" r="12048" b="17866"/>
          <a:stretch/>
        </p:blipFill>
        <p:spPr>
          <a:xfrm>
            <a:off x="9174052" y="484909"/>
            <a:ext cx="2620811" cy="25353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m 5" descr="Uma imagem contendo no interior, par, pequeno, pedaço&#10;&#10;Descrição gerada automaticamente">
            <a:extLst>
              <a:ext uri="{FF2B5EF4-FFF2-40B4-BE49-F238E27FC236}">
                <a16:creationId xmlns:a16="http://schemas.microsoft.com/office/drawing/2014/main" id="{E0E43C3C-68C6-45D5-BEDB-99FC8ADC8D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477" y="484910"/>
            <a:ext cx="3148830" cy="2535380"/>
          </a:xfrm>
          <a:prstGeom prst="rect">
            <a:avLst/>
          </a:prstGeom>
        </p:spPr>
      </p:pic>
      <p:pic>
        <p:nvPicPr>
          <p:cNvPr id="8" name="VID-20200620-WA0012.mp4" descr="Uma imagem contendo no interior, pessoa, segurando, mão&#10;&#10;Descrição gerada automaticamente">
            <a:hlinkClick r:id="" action="ppaction://media"/>
            <a:extLst>
              <a:ext uri="{FF2B5EF4-FFF2-40B4-BE49-F238E27FC236}">
                <a16:creationId xmlns:a16="http://schemas.microsoft.com/office/drawing/2014/main" id="{A4FF3B3B-E2D8-40DB-9BD9-DF46163A31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50097" y="3276921"/>
            <a:ext cx="3148830" cy="281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96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398BEB2B-A031-4D39-9C53-57F14E7201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747" y="401782"/>
            <a:ext cx="5443554" cy="5972963"/>
          </a:xfr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txBody>
          <a:bodyPr>
            <a:normAutofit lnSpcReduction="10000"/>
          </a:bodyPr>
          <a:lstStyle/>
          <a:p>
            <a:endParaRPr lang="pt-BR" sz="3500" dirty="0">
              <a:latin typeface="+mj-lt"/>
              <a:cs typeface="Arial" panose="020B0604020202020204" pitchFamily="34" charset="0"/>
            </a:endParaRPr>
          </a:p>
          <a:p>
            <a:r>
              <a:rPr lang="pt-BR" sz="3500" dirty="0">
                <a:latin typeface="+mj-lt"/>
                <a:cs typeface="Arial" panose="020B0604020202020204" pitchFamily="34" charset="0"/>
              </a:rPr>
              <a:t>Informações da ferramenta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Materiais indicados: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Aço 1010 a 1040.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Aço manganês.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Aço cromo vanádio. (aprovado)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dirty="0"/>
          </a:p>
          <a:p>
            <a:pPr algn="just"/>
            <a:endParaRPr lang="pt-BR" dirty="0"/>
          </a:p>
          <a:p>
            <a:r>
              <a:rPr lang="pt-BR" dirty="0"/>
              <a:t>Tratamento térmico indicado: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Têmpera. (aprovado)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 err="1"/>
              <a:t>Martêmpera</a:t>
            </a:r>
            <a:r>
              <a:rPr lang="pt-BR" dirty="0"/>
              <a:t>. </a:t>
            </a:r>
          </a:p>
        </p:txBody>
      </p:sp>
      <p:pic>
        <p:nvPicPr>
          <p:cNvPr id="7" name="Imagem 6" descr="Uma imagem contendo fogo, grama, gato, edifício&#10;&#10;Descrição gerada automaticamente">
            <a:extLst>
              <a:ext uri="{FF2B5EF4-FFF2-40B4-BE49-F238E27FC236}">
                <a16:creationId xmlns:a16="http://schemas.microsoft.com/office/drawing/2014/main" id="{820CD1D1-BD62-4C82-9D6D-FC8CC2517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1782"/>
            <a:ext cx="5763491" cy="597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65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70">
            <a:extLst>
              <a:ext uri="{FF2B5EF4-FFF2-40B4-BE49-F238E27FC236}">
                <a16:creationId xmlns:a16="http://schemas.microsoft.com/office/drawing/2014/main" id="{E02F3C71-C981-4614-98EA-D6C494F80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3DDC09F-5792-46A9-B7E7-2A6A70E7D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961" y="640081"/>
            <a:ext cx="6578090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Dados do Material - </a:t>
            </a:r>
            <a:r>
              <a:rPr lang="en-US" sz="4000" err="1"/>
              <a:t>Aço</a:t>
            </a:r>
            <a:r>
              <a:rPr lang="en-US" sz="4000"/>
              <a:t> 6150 (</a:t>
            </a:r>
            <a:r>
              <a:rPr lang="en-US" sz="4000" err="1"/>
              <a:t>Cromo</a:t>
            </a:r>
            <a:r>
              <a:rPr lang="en-US" sz="4000"/>
              <a:t> </a:t>
            </a:r>
            <a:r>
              <a:rPr lang="en-US" sz="4000" err="1"/>
              <a:t>Vanádio</a:t>
            </a:r>
            <a:r>
              <a:rPr lang="en-US" sz="4000"/>
              <a:t>)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0E7D2D0-4477-4C86-926A-F3A52B37A0D9}"/>
              </a:ext>
            </a:extLst>
          </p:cNvPr>
          <p:cNvSpPr txBox="1"/>
          <p:nvPr/>
        </p:nvSpPr>
        <p:spPr>
          <a:xfrm>
            <a:off x="821515" y="2121762"/>
            <a:ext cx="6204984" cy="362691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O </a:t>
            </a:r>
            <a:r>
              <a:rPr lang="en-US" sz="2400" err="1"/>
              <a:t>Aço</a:t>
            </a:r>
            <a:r>
              <a:rPr lang="en-US" sz="2400"/>
              <a:t> SAE-6150 é  um </a:t>
            </a:r>
            <a:r>
              <a:rPr lang="en-US" sz="2400" err="1"/>
              <a:t>aço</a:t>
            </a:r>
            <a:r>
              <a:rPr lang="en-US" sz="2400"/>
              <a:t> de </a:t>
            </a:r>
            <a:r>
              <a:rPr lang="en-US" sz="2400" err="1"/>
              <a:t>alta</a:t>
            </a:r>
            <a:r>
              <a:rPr lang="en-US" sz="2400"/>
              <a:t> </a:t>
            </a:r>
            <a:r>
              <a:rPr lang="en-US" sz="2400" err="1"/>
              <a:t>temperabilidade</a:t>
            </a:r>
            <a:r>
              <a:rPr lang="en-US" sz="2400"/>
              <a:t> e boa </a:t>
            </a:r>
            <a:r>
              <a:rPr lang="en-US" sz="2400" err="1"/>
              <a:t>ductilidade</a:t>
            </a:r>
            <a:r>
              <a:rPr lang="en-US" sz="2400"/>
              <a:t> </a:t>
            </a:r>
            <a:r>
              <a:rPr lang="en-US" sz="2400" err="1"/>
              <a:t>recomendado</a:t>
            </a:r>
            <a:r>
              <a:rPr lang="en-US" sz="2400"/>
              <a:t> para </a:t>
            </a:r>
            <a:r>
              <a:rPr lang="en-US" sz="2400" err="1"/>
              <a:t>uso</a:t>
            </a:r>
            <a:r>
              <a:rPr lang="en-US" sz="2400"/>
              <a:t> </a:t>
            </a:r>
            <a:r>
              <a:rPr lang="en-US" sz="2400" err="1"/>
              <a:t>em</a:t>
            </a:r>
            <a:r>
              <a:rPr lang="en-US" sz="2400"/>
              <a:t> </a:t>
            </a:r>
            <a:r>
              <a:rPr lang="en-US" sz="2400" err="1"/>
              <a:t>Molas</a:t>
            </a:r>
            <a:r>
              <a:rPr lang="en-US" sz="2400"/>
              <a:t> </a:t>
            </a:r>
            <a:r>
              <a:rPr lang="en-US" sz="2400" err="1"/>
              <a:t>elípticas</a:t>
            </a:r>
            <a:r>
              <a:rPr lang="en-US" sz="2400"/>
              <a:t> e </a:t>
            </a:r>
            <a:r>
              <a:rPr lang="en-US" sz="2400" err="1"/>
              <a:t>helicoidais</a:t>
            </a:r>
            <a:r>
              <a:rPr lang="en-US" sz="2400"/>
              <a:t>, </a:t>
            </a:r>
            <a:r>
              <a:rPr lang="en-US" sz="2400" err="1"/>
              <a:t>molas</a:t>
            </a:r>
            <a:r>
              <a:rPr lang="en-US" sz="2400"/>
              <a:t> para </a:t>
            </a:r>
            <a:r>
              <a:rPr lang="en-US" sz="2400" err="1"/>
              <a:t>válvulas</a:t>
            </a:r>
            <a:r>
              <a:rPr lang="en-US" sz="2400"/>
              <a:t>, </a:t>
            </a:r>
            <a:r>
              <a:rPr lang="en-US" sz="2400" err="1"/>
              <a:t>mola-prato</a:t>
            </a:r>
            <a:r>
              <a:rPr lang="en-US" sz="2400"/>
              <a:t>, </a:t>
            </a:r>
            <a:r>
              <a:rPr lang="en-US" sz="2400" err="1"/>
              <a:t>pinças</a:t>
            </a:r>
            <a:r>
              <a:rPr lang="en-US" sz="2400"/>
              <a:t> de </a:t>
            </a:r>
            <a:r>
              <a:rPr lang="en-US" sz="2400" err="1"/>
              <a:t>torno</a:t>
            </a:r>
            <a:r>
              <a:rPr lang="en-US" sz="2400"/>
              <a:t> CNC, </a:t>
            </a:r>
            <a:r>
              <a:rPr lang="en-US" sz="2400" err="1"/>
              <a:t>barras</a:t>
            </a:r>
            <a:r>
              <a:rPr lang="en-US" sz="2400"/>
              <a:t> de </a:t>
            </a:r>
            <a:r>
              <a:rPr lang="en-US" sz="2400" err="1"/>
              <a:t>torção</a:t>
            </a:r>
            <a:r>
              <a:rPr lang="en-US" sz="2400"/>
              <a:t> entre outros </a:t>
            </a:r>
            <a:r>
              <a:rPr lang="en-US" sz="2400" err="1"/>
              <a:t>elementos</a:t>
            </a:r>
            <a:r>
              <a:rPr lang="en-US" sz="2400"/>
              <a:t> </a:t>
            </a:r>
            <a:r>
              <a:rPr lang="en-US" sz="2400" err="1"/>
              <a:t>mecânicos</a:t>
            </a:r>
            <a:r>
              <a:rPr lang="en-US" sz="2400"/>
              <a:t> </a:t>
            </a:r>
            <a:r>
              <a:rPr lang="en-US" sz="2400" err="1"/>
              <a:t>sujeitos</a:t>
            </a:r>
            <a:r>
              <a:rPr lang="en-US" sz="2400"/>
              <a:t> a </a:t>
            </a:r>
            <a:r>
              <a:rPr lang="en-US" sz="2400" err="1"/>
              <a:t>variações</a:t>
            </a:r>
            <a:r>
              <a:rPr lang="en-US" sz="2400"/>
              <a:t> de </a:t>
            </a:r>
            <a:r>
              <a:rPr lang="en-US" sz="2400" err="1"/>
              <a:t>flexão</a:t>
            </a:r>
            <a:r>
              <a:rPr lang="en-US" sz="2400"/>
              <a:t> </a:t>
            </a:r>
            <a:r>
              <a:rPr lang="en-US" sz="2400" err="1"/>
              <a:t>ou</a:t>
            </a:r>
            <a:r>
              <a:rPr lang="en-US" sz="2400"/>
              <a:t> </a:t>
            </a:r>
            <a:r>
              <a:rPr lang="en-US" sz="2400" err="1"/>
              <a:t>torção</a:t>
            </a:r>
            <a:r>
              <a:rPr lang="en-US" sz="2400"/>
              <a:t>.  Na </a:t>
            </a:r>
            <a:r>
              <a:rPr lang="en-US" sz="2400" err="1"/>
              <a:t>condição</a:t>
            </a:r>
            <a:r>
              <a:rPr lang="en-US" sz="2400"/>
              <a:t> </a:t>
            </a:r>
            <a:r>
              <a:rPr lang="en-US" sz="2400" err="1"/>
              <a:t>beneficiada</a:t>
            </a:r>
            <a:r>
              <a:rPr lang="en-US" sz="2400"/>
              <a:t> </a:t>
            </a:r>
            <a:r>
              <a:rPr lang="en-US" sz="2400" err="1"/>
              <a:t>apresenta</a:t>
            </a:r>
            <a:r>
              <a:rPr lang="en-US" sz="2400"/>
              <a:t> </a:t>
            </a:r>
            <a:r>
              <a:rPr lang="en-US" sz="2400" err="1"/>
              <a:t>alta</a:t>
            </a:r>
            <a:r>
              <a:rPr lang="en-US" sz="2400"/>
              <a:t> </a:t>
            </a:r>
            <a:r>
              <a:rPr lang="en-US" sz="2400" err="1"/>
              <a:t>resistência</a:t>
            </a:r>
            <a:r>
              <a:rPr lang="en-US" sz="2400"/>
              <a:t> </a:t>
            </a:r>
            <a:r>
              <a:rPr lang="en-US" sz="2400" err="1"/>
              <a:t>mecânica</a:t>
            </a:r>
            <a:r>
              <a:rPr lang="en-US" sz="2400"/>
              <a:t> e boa </a:t>
            </a:r>
            <a:r>
              <a:rPr lang="en-US" sz="2400" err="1"/>
              <a:t>resistência</a:t>
            </a:r>
            <a:r>
              <a:rPr lang="en-US" sz="2400"/>
              <a:t> à </a:t>
            </a:r>
            <a:r>
              <a:rPr lang="en-US" sz="2400" err="1"/>
              <a:t>fadiga</a:t>
            </a:r>
            <a:endParaRPr lang="en-US" sz="240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AA904CFA-13D3-4883-8230-5D832D1679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6552567"/>
              </p:ext>
            </p:extLst>
          </p:nvPr>
        </p:nvGraphicFramePr>
        <p:xfrm>
          <a:off x="7812706" y="1264900"/>
          <a:ext cx="4042411" cy="4009294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464452">
                  <a:extLst>
                    <a:ext uri="{9D8B030D-6E8A-4147-A177-3AD203B41FA5}">
                      <a16:colId xmlns:a16="http://schemas.microsoft.com/office/drawing/2014/main" val="1907667986"/>
                    </a:ext>
                  </a:extLst>
                </a:gridCol>
                <a:gridCol w="1577959">
                  <a:extLst>
                    <a:ext uri="{9D8B030D-6E8A-4147-A177-3AD203B41FA5}">
                      <a16:colId xmlns:a16="http://schemas.microsoft.com/office/drawing/2014/main" val="641819550"/>
                    </a:ext>
                  </a:extLst>
                </a:gridCol>
              </a:tblGrid>
              <a:tr h="856354">
                <a:tc>
                  <a:txBody>
                    <a:bodyPr/>
                    <a:lstStyle/>
                    <a:p>
                      <a:pPr algn="ctr"/>
                      <a:r>
                        <a:rPr lang="pt-BR" sz="2100" dirty="0"/>
                        <a:t>Propriedade</a:t>
                      </a:r>
                      <a:r>
                        <a:rPr lang="pt-BR" sz="2100" b="1" u="none" strike="noStrike" noProof="0" dirty="0"/>
                        <a:t>s</a:t>
                      </a:r>
                      <a:endParaRPr lang="pt-BR" sz="2100" b="1" dirty="0"/>
                    </a:p>
                  </a:txBody>
                  <a:tcPr marL="106379" marR="106379" marT="53190" marB="531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100" dirty="0"/>
                        <a:t>Métrica</a:t>
                      </a:r>
                    </a:p>
                  </a:txBody>
                  <a:tcPr marL="106379" marR="106379" marT="53190" marB="53190" anchor="ctr"/>
                </a:tc>
                <a:extLst>
                  <a:ext uri="{0D108BD9-81ED-4DB2-BD59-A6C34878D82A}">
                    <a16:rowId xmlns:a16="http://schemas.microsoft.com/office/drawing/2014/main" val="3175232337"/>
                  </a:ext>
                </a:extLst>
              </a:tr>
              <a:tr h="856354">
                <a:tc>
                  <a:txBody>
                    <a:bodyPr/>
                    <a:lstStyle/>
                    <a:p>
                      <a:pPr algn="ctr"/>
                      <a:r>
                        <a:rPr lang="pt-BR" sz="2100" dirty="0"/>
                        <a:t>Densidade</a:t>
                      </a:r>
                    </a:p>
                  </a:txBody>
                  <a:tcPr marL="106379" marR="106379" marT="53190" marB="531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100" dirty="0"/>
                        <a:t>7.85 g/cm3</a:t>
                      </a:r>
                    </a:p>
                  </a:txBody>
                  <a:tcPr marL="106379" marR="106379" marT="53190" marB="53190" anchor="ctr"/>
                </a:tc>
                <a:extLst>
                  <a:ext uri="{0D108BD9-81ED-4DB2-BD59-A6C34878D82A}">
                    <a16:rowId xmlns:a16="http://schemas.microsoft.com/office/drawing/2014/main" val="3090749749"/>
                  </a:ext>
                </a:extLst>
              </a:tr>
              <a:tr h="144023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 sz="2100" b="0" u="none" strike="noStrike" noProof="0" err="1"/>
                        <a:t>Tensile</a:t>
                      </a:r>
                      <a:r>
                        <a:rPr lang="pt-BR" sz="2100" b="0" u="none" strike="noStrike" noProof="0"/>
                        <a:t> </a:t>
                      </a:r>
                      <a:r>
                        <a:rPr lang="pt-BR" sz="2100" b="0" u="none" strike="noStrike" noProof="0" err="1"/>
                        <a:t>Strength</a:t>
                      </a:r>
                      <a:r>
                        <a:rPr lang="pt-BR" sz="2100" b="0" u="none" strike="noStrike" noProof="0"/>
                        <a:t>, </a:t>
                      </a:r>
                      <a:r>
                        <a:rPr lang="pt-BR" sz="2100" b="0" u="none" strike="noStrike" noProof="0" err="1"/>
                        <a:t>Ultimate</a:t>
                      </a:r>
                      <a:r>
                        <a:rPr lang="pt-BR" sz="2100" b="0" u="none" strike="noStrike" noProof="0"/>
                        <a:t> </a:t>
                      </a:r>
                      <a:endParaRPr lang="pt-BR" sz="2100"/>
                    </a:p>
                  </a:txBody>
                  <a:tcPr marL="106379" marR="106379" marT="53190" marB="531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100" dirty="0"/>
                        <a:t>1145 MPa</a:t>
                      </a:r>
                    </a:p>
                  </a:txBody>
                  <a:tcPr marL="106379" marR="106379" marT="53190" marB="53190" anchor="ctr"/>
                </a:tc>
                <a:extLst>
                  <a:ext uri="{0D108BD9-81ED-4DB2-BD59-A6C34878D82A}">
                    <a16:rowId xmlns:a16="http://schemas.microsoft.com/office/drawing/2014/main" val="2830949462"/>
                  </a:ext>
                </a:extLst>
              </a:tr>
              <a:tr h="856354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 sz="2100" b="0" u="none" strike="noStrike" noProof="0" dirty="0"/>
                        <a:t>Dureza, </a:t>
                      </a:r>
                      <a:r>
                        <a:rPr lang="pt-BR" sz="2100" b="0" u="none" strike="noStrike" noProof="0" dirty="0" err="1"/>
                        <a:t>Brinell</a:t>
                      </a:r>
                      <a:r>
                        <a:rPr lang="pt-BR" sz="2100" b="0" u="none" strike="noStrike" noProof="0" dirty="0"/>
                        <a:t> </a:t>
                      </a:r>
                      <a:endParaRPr lang="pt-BR" sz="2100" dirty="0"/>
                    </a:p>
                  </a:txBody>
                  <a:tcPr marL="106379" marR="106379" marT="53190" marB="531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100" dirty="0"/>
                        <a:t>331</a:t>
                      </a:r>
                    </a:p>
                  </a:txBody>
                  <a:tcPr marL="106379" marR="106379" marT="53190" marB="53190" anchor="ctr"/>
                </a:tc>
                <a:extLst>
                  <a:ext uri="{0D108BD9-81ED-4DB2-BD59-A6C34878D82A}">
                    <a16:rowId xmlns:a16="http://schemas.microsoft.com/office/drawing/2014/main" val="2618599454"/>
                  </a:ext>
                </a:extLst>
              </a:tr>
            </a:tbl>
          </a:graphicData>
        </a:graphic>
      </p:graphicFrame>
      <p:sp>
        <p:nvSpPr>
          <p:cNvPr id="3" name="CaixaDeTexto 2">
            <a:extLst>
              <a:ext uri="{FF2B5EF4-FFF2-40B4-BE49-F238E27FC236}">
                <a16:creationId xmlns:a16="http://schemas.microsoft.com/office/drawing/2014/main" id="{710BBCE9-9D36-4E8A-AA83-1CB69661B6AF}"/>
              </a:ext>
            </a:extLst>
          </p:cNvPr>
          <p:cNvSpPr txBox="1"/>
          <p:nvPr/>
        </p:nvSpPr>
        <p:spPr>
          <a:xfrm>
            <a:off x="634961" y="5748679"/>
            <a:ext cx="5749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Dados fornecidos pelo: matweb.com e aco.com.br</a:t>
            </a:r>
          </a:p>
        </p:txBody>
      </p:sp>
    </p:spTree>
    <p:extLst>
      <p:ext uri="{BB962C8B-B14F-4D97-AF65-F5344CB8AC3E}">
        <p14:creationId xmlns:p14="http://schemas.microsoft.com/office/powerpoint/2010/main" val="16578990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D9E641F7AC344C932C633B6345A5BC" ma:contentTypeVersion="7" ma:contentTypeDescription="Create a new document." ma:contentTypeScope="" ma:versionID="64f5d8654f54c3499e91db635abc090f">
  <xsd:schema xmlns:xsd="http://www.w3.org/2001/XMLSchema" xmlns:xs="http://www.w3.org/2001/XMLSchema" xmlns:p="http://schemas.microsoft.com/office/2006/metadata/properties" xmlns:ns2="ffaec952-c496-41b1-92a7-336a051b9326" targetNamespace="http://schemas.microsoft.com/office/2006/metadata/properties" ma:root="true" ma:fieldsID="7d445f4e95a96a32ec5ea9e7e0ecc1d8" ns2:_="">
    <xsd:import namespace="ffaec952-c496-41b1-92a7-336a051b932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aec952-c496-41b1-92a7-336a051b93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15892B0-18FA-47D8-B1E6-48B029A9D72B}"/>
</file>

<file path=customXml/itemProps2.xml><?xml version="1.0" encoding="utf-8"?>
<ds:datastoreItem xmlns:ds="http://schemas.openxmlformats.org/officeDocument/2006/customXml" ds:itemID="{6ED0ED06-F704-457B-BBEF-0BB0CA651E8B}">
  <ds:schemaRefs>
    <ds:schemaRef ds:uri="http://schemas.microsoft.com/office/2006/metadata/properties"/>
    <ds:schemaRef ds:uri="http://schemas.openxmlformats.org/package/2006/metadata/core-properties"/>
    <ds:schemaRef ds:uri="ffaec952-c496-41b1-92a7-336a051b9326"/>
    <ds:schemaRef ds:uri="http://purl.org/dc/terms/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46BE2A4-5906-4661-92A5-E787840FA2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416</Words>
  <Application>Microsoft Office PowerPoint</Application>
  <PresentationFormat>Widescreen</PresentationFormat>
  <Paragraphs>117</Paragraphs>
  <Slides>12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Goudy Stout</vt:lpstr>
      <vt:lpstr>Tema do Office</vt:lpstr>
      <vt:lpstr>Projeto Integrador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Protótipo da Chave 02 (aprovada)</vt:lpstr>
      <vt:lpstr>Apresentação do PowerPoint</vt:lpstr>
      <vt:lpstr>Dados do Material - Aço 6150 (Cromo Vanádio)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Integrador</dc:title>
  <dc:creator>MATHEUS FERREIRA ALVES SAY</dc:creator>
  <cp:lastModifiedBy>MATHEUS FERREIRA ALVES SAY</cp:lastModifiedBy>
  <cp:revision>1</cp:revision>
  <dcterms:created xsi:type="dcterms:W3CDTF">2020-06-23T19:37:17Z</dcterms:created>
  <dcterms:modified xsi:type="dcterms:W3CDTF">2020-06-24T20:40:49Z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0x01010039D9E641F7AC344C932C633B6345A5BC</vt:lpwstr>
  </property>
</Properties>
</file>